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HK Modular" charset="1" panose="00000800000000000000"/>
      <p:regular r:id="rId17"/>
    </p:embeddedFont>
    <p:embeddedFont>
      <p:font typeface="Anonymous Pro Bold" charset="1" panose="02060809030202000504"/>
      <p:regular r:id="rId18"/>
    </p:embeddedFont>
    <p:embeddedFont>
      <p:font typeface="Anonymous Pro" charset="1" panose="02060609030202000504"/>
      <p:regular r:id="rId19"/>
    </p:embeddedFont>
    <p:embeddedFont>
      <p:font typeface="Open Sans Bold" charset="1" panose="020B0806030504020204"/>
      <p:regular r:id="rId20"/>
    </p:embeddedFont>
    <p:embeddedFont>
      <p:font typeface="Arcade Gamer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43.png" Type="http://schemas.openxmlformats.org/officeDocument/2006/relationships/image"/><Relationship Id="rId4" Target="../media/image8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87.png" Type="http://schemas.openxmlformats.org/officeDocument/2006/relationships/image"/><Relationship Id="rId13" Target="../media/image88.svg" Type="http://schemas.openxmlformats.org/officeDocument/2006/relationships/image"/><Relationship Id="rId14" Target="../media/image89.png" Type="http://schemas.openxmlformats.org/officeDocument/2006/relationships/image"/><Relationship Id="rId15" Target="../media/image9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3.png" Type="http://schemas.openxmlformats.org/officeDocument/2006/relationships/image"/><Relationship Id="rId5" Target="../media/image84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33.png" Type="http://schemas.openxmlformats.org/officeDocument/2006/relationships/image"/><Relationship Id="rId15" Target="../media/image34.svg" Type="http://schemas.openxmlformats.org/officeDocument/2006/relationships/image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54.png" Type="http://schemas.openxmlformats.org/officeDocument/2006/relationships/image"/><Relationship Id="rId13" Target="../media/image55.png" Type="http://schemas.openxmlformats.org/officeDocument/2006/relationships/image"/><Relationship Id="rId14" Target="../media/image56.png" Type="http://schemas.openxmlformats.org/officeDocument/2006/relationships/image"/><Relationship Id="rId15" Target="../media/image57.svg" Type="http://schemas.openxmlformats.org/officeDocument/2006/relationships/image"/><Relationship Id="rId16" Target="../media/image5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69.png" Type="http://schemas.openxmlformats.org/officeDocument/2006/relationships/image"/><Relationship Id="rId13" Target="../media/image70.svg" Type="http://schemas.openxmlformats.org/officeDocument/2006/relationships/image"/><Relationship Id="rId14" Target="../media/image71.png" Type="http://schemas.openxmlformats.org/officeDocument/2006/relationships/image"/><Relationship Id="rId15" Target="../media/image72.svg" Type="http://schemas.openxmlformats.org/officeDocument/2006/relationships/image"/><Relationship Id="rId16" Target="../media/image13.png" Type="http://schemas.openxmlformats.org/officeDocument/2006/relationships/image"/><Relationship Id="rId17" Target="../media/image14.svg" Type="http://schemas.openxmlformats.org/officeDocument/2006/relationships/image"/><Relationship Id="rId2" Target="../media/image59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77.png" Type="http://schemas.openxmlformats.org/officeDocument/2006/relationships/image"/><Relationship Id="rId13" Target="../media/image78.svg" Type="http://schemas.openxmlformats.org/officeDocument/2006/relationships/image"/><Relationship Id="rId14" Target="../media/image79.png" Type="http://schemas.openxmlformats.org/officeDocument/2006/relationships/image"/><Relationship Id="rId15" Target="../media/image8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19760" y="5550984"/>
            <a:ext cx="8624808" cy="1474058"/>
          </a:xfrm>
          <a:custGeom>
            <a:avLst/>
            <a:gdLst/>
            <a:ahLst/>
            <a:cxnLst/>
            <a:rect r="r" b="b" t="t" l="l"/>
            <a:pathLst>
              <a:path h="1474058" w="8624808">
                <a:moveTo>
                  <a:pt x="0" y="0"/>
                </a:moveTo>
                <a:lnTo>
                  <a:pt x="8624808" y="0"/>
                </a:lnTo>
                <a:lnTo>
                  <a:pt x="8624808" y="1474058"/>
                </a:lnTo>
                <a:lnTo>
                  <a:pt x="0" y="1474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10138" y="355567"/>
            <a:ext cx="4936169" cy="1202630"/>
          </a:xfrm>
          <a:custGeom>
            <a:avLst/>
            <a:gdLst/>
            <a:ahLst/>
            <a:cxnLst/>
            <a:rect r="r" b="b" t="t" l="l"/>
            <a:pathLst>
              <a:path h="1202630" w="4936169">
                <a:moveTo>
                  <a:pt x="0" y="0"/>
                </a:moveTo>
                <a:lnTo>
                  <a:pt x="4936169" y="0"/>
                </a:lnTo>
                <a:lnTo>
                  <a:pt x="4936169" y="1202630"/>
                </a:lnTo>
                <a:lnTo>
                  <a:pt x="0" y="1202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10616" y="2397630"/>
            <a:ext cx="6689788" cy="1143346"/>
          </a:xfrm>
          <a:custGeom>
            <a:avLst/>
            <a:gdLst/>
            <a:ahLst/>
            <a:cxnLst/>
            <a:rect r="r" b="b" t="t" l="l"/>
            <a:pathLst>
              <a:path h="1143346" w="6689788">
                <a:moveTo>
                  <a:pt x="0" y="0"/>
                </a:moveTo>
                <a:lnTo>
                  <a:pt x="6689788" y="0"/>
                </a:lnTo>
                <a:lnTo>
                  <a:pt x="6689788" y="1143346"/>
                </a:lnTo>
                <a:lnTo>
                  <a:pt x="0" y="1143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65571" y="1028700"/>
            <a:ext cx="5245314" cy="1277949"/>
          </a:xfrm>
          <a:custGeom>
            <a:avLst/>
            <a:gdLst/>
            <a:ahLst/>
            <a:cxnLst/>
            <a:rect r="r" b="b" t="t" l="l"/>
            <a:pathLst>
              <a:path h="1277949" w="5245314">
                <a:moveTo>
                  <a:pt x="0" y="0"/>
                </a:moveTo>
                <a:lnTo>
                  <a:pt x="5245314" y="0"/>
                </a:lnTo>
                <a:lnTo>
                  <a:pt x="5245314" y="1277949"/>
                </a:lnTo>
                <a:lnTo>
                  <a:pt x="0" y="127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99976" y="7299564"/>
            <a:ext cx="533895" cy="1334738"/>
          </a:xfrm>
          <a:custGeom>
            <a:avLst/>
            <a:gdLst/>
            <a:ahLst/>
            <a:cxnLst/>
            <a:rect r="r" b="b" t="t" l="l"/>
            <a:pathLst>
              <a:path h="1334738" w="533895">
                <a:moveTo>
                  <a:pt x="0" y="0"/>
                </a:moveTo>
                <a:lnTo>
                  <a:pt x="533896" y="0"/>
                </a:lnTo>
                <a:lnTo>
                  <a:pt x="533896" y="1334738"/>
                </a:lnTo>
                <a:lnTo>
                  <a:pt x="0" y="1334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7401" y="4257782"/>
            <a:ext cx="511299" cy="1278247"/>
          </a:xfrm>
          <a:custGeom>
            <a:avLst/>
            <a:gdLst/>
            <a:ahLst/>
            <a:cxnLst/>
            <a:rect r="r" b="b" t="t" l="l"/>
            <a:pathLst>
              <a:path h="1278247" w="511299">
                <a:moveTo>
                  <a:pt x="0" y="0"/>
                </a:moveTo>
                <a:lnTo>
                  <a:pt x="511299" y="0"/>
                </a:lnTo>
                <a:lnTo>
                  <a:pt x="511299" y="1278247"/>
                </a:lnTo>
                <a:lnTo>
                  <a:pt x="0" y="12782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586370" y="626763"/>
            <a:ext cx="1345859" cy="1770867"/>
          </a:xfrm>
          <a:custGeom>
            <a:avLst/>
            <a:gdLst/>
            <a:ahLst/>
            <a:cxnLst/>
            <a:rect r="r" b="b" t="t" l="l"/>
            <a:pathLst>
              <a:path h="1770867" w="1345859">
                <a:moveTo>
                  <a:pt x="0" y="0"/>
                </a:moveTo>
                <a:lnTo>
                  <a:pt x="1345860" y="0"/>
                </a:lnTo>
                <a:lnTo>
                  <a:pt x="1345860" y="1770867"/>
                </a:lnTo>
                <a:lnTo>
                  <a:pt x="0" y="17708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801991" y="5909042"/>
            <a:ext cx="1425917" cy="2781044"/>
          </a:xfrm>
          <a:custGeom>
            <a:avLst/>
            <a:gdLst/>
            <a:ahLst/>
            <a:cxnLst/>
            <a:rect r="r" b="b" t="t" l="l"/>
            <a:pathLst>
              <a:path h="2781044" w="1425917">
                <a:moveTo>
                  <a:pt x="0" y="0"/>
                </a:moveTo>
                <a:lnTo>
                  <a:pt x="1425917" y="0"/>
                </a:lnTo>
                <a:lnTo>
                  <a:pt x="1425917" y="2781044"/>
                </a:lnTo>
                <a:lnTo>
                  <a:pt x="0" y="27810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133872" y="5419661"/>
            <a:ext cx="3381078" cy="3270424"/>
          </a:xfrm>
          <a:custGeom>
            <a:avLst/>
            <a:gdLst/>
            <a:ahLst/>
            <a:cxnLst/>
            <a:rect r="r" b="b" t="t" l="l"/>
            <a:pathLst>
              <a:path h="3270424" w="3381078">
                <a:moveTo>
                  <a:pt x="0" y="0"/>
                </a:moveTo>
                <a:lnTo>
                  <a:pt x="3381077" y="0"/>
                </a:lnTo>
                <a:lnTo>
                  <a:pt x="3381077" y="3270425"/>
                </a:lnTo>
                <a:lnTo>
                  <a:pt x="0" y="32704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55592" y="5577546"/>
            <a:ext cx="1624849" cy="3169031"/>
          </a:xfrm>
          <a:custGeom>
            <a:avLst/>
            <a:gdLst/>
            <a:ahLst/>
            <a:cxnLst/>
            <a:rect r="r" b="b" t="t" l="l"/>
            <a:pathLst>
              <a:path h="3169031" w="1624849">
                <a:moveTo>
                  <a:pt x="0" y="0"/>
                </a:moveTo>
                <a:lnTo>
                  <a:pt x="1624849" y="0"/>
                </a:lnTo>
                <a:lnTo>
                  <a:pt x="1624849" y="3169031"/>
                </a:lnTo>
                <a:lnTo>
                  <a:pt x="0" y="31690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807534" y="231278"/>
            <a:ext cx="2978226" cy="725604"/>
          </a:xfrm>
          <a:custGeom>
            <a:avLst/>
            <a:gdLst/>
            <a:ahLst/>
            <a:cxnLst/>
            <a:rect r="r" b="b" t="t" l="l"/>
            <a:pathLst>
              <a:path h="725604" w="2978226">
                <a:moveTo>
                  <a:pt x="0" y="0"/>
                </a:moveTo>
                <a:lnTo>
                  <a:pt x="2978226" y="0"/>
                </a:lnTo>
                <a:lnTo>
                  <a:pt x="2978226" y="725604"/>
                </a:lnTo>
                <a:lnTo>
                  <a:pt x="0" y="725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430654" y="7382174"/>
            <a:ext cx="737982" cy="737982"/>
          </a:xfrm>
          <a:custGeom>
            <a:avLst/>
            <a:gdLst/>
            <a:ahLst/>
            <a:cxnLst/>
            <a:rect r="r" b="b" t="t" l="l"/>
            <a:pathLst>
              <a:path h="737982" w="737982">
                <a:moveTo>
                  <a:pt x="0" y="0"/>
                </a:moveTo>
                <a:lnTo>
                  <a:pt x="737981" y="0"/>
                </a:lnTo>
                <a:lnTo>
                  <a:pt x="737981" y="737982"/>
                </a:lnTo>
                <a:lnTo>
                  <a:pt x="0" y="7379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914503" y="7382174"/>
            <a:ext cx="748490" cy="748490"/>
          </a:xfrm>
          <a:custGeom>
            <a:avLst/>
            <a:gdLst/>
            <a:ahLst/>
            <a:cxnLst/>
            <a:rect r="r" b="b" t="t" l="l"/>
            <a:pathLst>
              <a:path h="748490" w="748490">
                <a:moveTo>
                  <a:pt x="0" y="0"/>
                </a:moveTo>
                <a:lnTo>
                  <a:pt x="748490" y="0"/>
                </a:lnTo>
                <a:lnTo>
                  <a:pt x="748490" y="748489"/>
                </a:lnTo>
                <a:lnTo>
                  <a:pt x="0" y="7484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073232" y="5754869"/>
            <a:ext cx="1533953" cy="2879433"/>
          </a:xfrm>
          <a:custGeom>
            <a:avLst/>
            <a:gdLst/>
            <a:ahLst/>
            <a:cxnLst/>
            <a:rect r="r" b="b" t="t" l="l"/>
            <a:pathLst>
              <a:path h="2879433" w="1533953">
                <a:moveTo>
                  <a:pt x="0" y="0"/>
                </a:moveTo>
                <a:lnTo>
                  <a:pt x="1533953" y="0"/>
                </a:lnTo>
                <a:lnTo>
                  <a:pt x="1533953" y="2879433"/>
                </a:lnTo>
                <a:lnTo>
                  <a:pt x="0" y="28794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016143" y="2596470"/>
            <a:ext cx="2498806" cy="4114800"/>
          </a:xfrm>
          <a:custGeom>
            <a:avLst/>
            <a:gdLst/>
            <a:ahLst/>
            <a:cxnLst/>
            <a:rect r="r" b="b" t="t" l="l"/>
            <a:pathLst>
              <a:path h="4114800" w="2498806">
                <a:moveTo>
                  <a:pt x="0" y="0"/>
                </a:moveTo>
                <a:lnTo>
                  <a:pt x="2498806" y="0"/>
                </a:lnTo>
                <a:lnTo>
                  <a:pt x="24988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494487" y="107917"/>
            <a:ext cx="13329923" cy="4545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35"/>
              </a:lnSpc>
            </a:pPr>
            <a:r>
              <a:rPr lang="en-US" b="true" sz="13025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WEATHER FORECAST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67482" y="4750852"/>
            <a:ext cx="11360124" cy="86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4"/>
              </a:lnSpc>
            </a:pPr>
            <a:r>
              <a:rPr lang="en-US" b="true" sz="5002">
                <a:solidFill>
                  <a:srgbClr val="2E1B5B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SON YELENA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5175" y="2926176"/>
            <a:ext cx="6695133" cy="4332309"/>
          </a:xfrm>
          <a:custGeom>
            <a:avLst/>
            <a:gdLst/>
            <a:ahLst/>
            <a:cxnLst/>
            <a:rect r="r" b="b" t="t" l="l"/>
            <a:pathLst>
              <a:path h="4332309" w="6695133">
                <a:moveTo>
                  <a:pt x="0" y="0"/>
                </a:moveTo>
                <a:lnTo>
                  <a:pt x="6695133" y="0"/>
                </a:lnTo>
                <a:lnTo>
                  <a:pt x="6695133" y="4332309"/>
                </a:lnTo>
                <a:lnTo>
                  <a:pt x="0" y="4332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26513" y="7044917"/>
            <a:ext cx="8746150" cy="2612105"/>
          </a:xfrm>
          <a:custGeom>
            <a:avLst/>
            <a:gdLst/>
            <a:ahLst/>
            <a:cxnLst/>
            <a:rect r="r" b="b" t="t" l="l"/>
            <a:pathLst>
              <a:path h="2612105" w="8746150">
                <a:moveTo>
                  <a:pt x="0" y="0"/>
                </a:moveTo>
                <a:lnTo>
                  <a:pt x="8746151" y="0"/>
                </a:lnTo>
                <a:lnTo>
                  <a:pt x="8746151" y="2612106"/>
                </a:lnTo>
                <a:lnTo>
                  <a:pt x="0" y="2612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26513" y="196228"/>
            <a:ext cx="8746150" cy="6723603"/>
          </a:xfrm>
          <a:custGeom>
            <a:avLst/>
            <a:gdLst/>
            <a:ahLst/>
            <a:cxnLst/>
            <a:rect r="r" b="b" t="t" l="l"/>
            <a:pathLst>
              <a:path h="6723603" w="8746150">
                <a:moveTo>
                  <a:pt x="0" y="0"/>
                </a:moveTo>
                <a:lnTo>
                  <a:pt x="8746151" y="0"/>
                </a:lnTo>
                <a:lnTo>
                  <a:pt x="8746151" y="6723603"/>
                </a:lnTo>
                <a:lnTo>
                  <a:pt x="0" y="6723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87483" y="1446365"/>
            <a:ext cx="7844496" cy="116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89"/>
              </a:lnSpc>
              <a:spcBef>
                <a:spcPct val="0"/>
              </a:spcBef>
            </a:pPr>
            <a:r>
              <a:rPr lang="en-US" sz="677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BEFORE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56253" y="8832394"/>
            <a:ext cx="8527566" cy="1454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828"/>
              </a:lnSpc>
              <a:spcBef>
                <a:spcPct val="0"/>
              </a:spcBef>
            </a:pPr>
            <a:r>
              <a:rPr lang="en-US" sz="84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NOW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61731" y="2104912"/>
            <a:ext cx="13629156" cy="3038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276"/>
              </a:lnSpc>
              <a:spcBef>
                <a:spcPct val="0"/>
              </a:spcBef>
            </a:pPr>
            <a:r>
              <a:rPr lang="en-US" sz="8768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THANK YOU FOR PLAYING!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022675" y="1028700"/>
            <a:ext cx="3187865" cy="1628709"/>
          </a:xfrm>
          <a:custGeom>
            <a:avLst/>
            <a:gdLst/>
            <a:ahLst/>
            <a:cxnLst/>
            <a:rect r="r" b="b" t="t" l="l"/>
            <a:pathLst>
              <a:path h="1628709" w="3187865">
                <a:moveTo>
                  <a:pt x="0" y="0"/>
                </a:moveTo>
                <a:lnTo>
                  <a:pt x="3187865" y="0"/>
                </a:lnTo>
                <a:lnTo>
                  <a:pt x="3187865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920987" y="47045"/>
            <a:ext cx="3187865" cy="1628709"/>
          </a:xfrm>
          <a:custGeom>
            <a:avLst/>
            <a:gdLst/>
            <a:ahLst/>
            <a:cxnLst/>
            <a:rect r="r" b="b" t="t" l="l"/>
            <a:pathLst>
              <a:path h="1628709" w="3187865">
                <a:moveTo>
                  <a:pt x="0" y="0"/>
                </a:moveTo>
                <a:lnTo>
                  <a:pt x="3187864" y="0"/>
                </a:lnTo>
                <a:lnTo>
                  <a:pt x="3187864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8565" y="2528934"/>
            <a:ext cx="1746332" cy="892217"/>
          </a:xfrm>
          <a:custGeom>
            <a:avLst/>
            <a:gdLst/>
            <a:ahLst/>
            <a:cxnLst/>
            <a:rect r="r" b="b" t="t" l="l"/>
            <a:pathLst>
              <a:path h="892217" w="1746332">
                <a:moveTo>
                  <a:pt x="0" y="0"/>
                </a:moveTo>
                <a:lnTo>
                  <a:pt x="1746332" y="0"/>
                </a:lnTo>
                <a:lnTo>
                  <a:pt x="1746332" y="892217"/>
                </a:lnTo>
                <a:lnTo>
                  <a:pt x="0" y="892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94406" y="5791303"/>
            <a:ext cx="1518062" cy="2849605"/>
          </a:xfrm>
          <a:custGeom>
            <a:avLst/>
            <a:gdLst/>
            <a:ahLst/>
            <a:cxnLst/>
            <a:rect r="r" b="b" t="t" l="l"/>
            <a:pathLst>
              <a:path h="2849605" w="1518062">
                <a:moveTo>
                  <a:pt x="0" y="0"/>
                </a:moveTo>
                <a:lnTo>
                  <a:pt x="1518062" y="0"/>
                </a:lnTo>
                <a:lnTo>
                  <a:pt x="1518062" y="2849605"/>
                </a:lnTo>
                <a:lnTo>
                  <a:pt x="0" y="2849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30324" y="1675754"/>
            <a:ext cx="1545974" cy="2034177"/>
          </a:xfrm>
          <a:custGeom>
            <a:avLst/>
            <a:gdLst/>
            <a:ahLst/>
            <a:cxnLst/>
            <a:rect r="r" b="b" t="t" l="l"/>
            <a:pathLst>
              <a:path h="2034177" w="1545974">
                <a:moveTo>
                  <a:pt x="0" y="0"/>
                </a:moveTo>
                <a:lnTo>
                  <a:pt x="1545974" y="0"/>
                </a:lnTo>
                <a:lnTo>
                  <a:pt x="1545974" y="2034177"/>
                </a:lnTo>
                <a:lnTo>
                  <a:pt x="0" y="20341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95856" y="3709931"/>
            <a:ext cx="8829368" cy="1509019"/>
          </a:xfrm>
          <a:custGeom>
            <a:avLst/>
            <a:gdLst/>
            <a:ahLst/>
            <a:cxnLst/>
            <a:rect r="r" b="b" t="t" l="l"/>
            <a:pathLst>
              <a:path h="1509019" w="8829368">
                <a:moveTo>
                  <a:pt x="0" y="0"/>
                </a:moveTo>
                <a:lnTo>
                  <a:pt x="8829367" y="0"/>
                </a:lnTo>
                <a:lnTo>
                  <a:pt x="8829367" y="1509019"/>
                </a:lnTo>
                <a:lnTo>
                  <a:pt x="0" y="1509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88768" y="5933334"/>
            <a:ext cx="2659240" cy="1378764"/>
          </a:xfrm>
          <a:custGeom>
            <a:avLst/>
            <a:gdLst/>
            <a:ahLst/>
            <a:cxnLst/>
            <a:rect r="r" b="b" t="t" l="l"/>
            <a:pathLst>
              <a:path h="1378764" w="2659240">
                <a:moveTo>
                  <a:pt x="0" y="0"/>
                </a:moveTo>
                <a:lnTo>
                  <a:pt x="2659240" y="0"/>
                </a:lnTo>
                <a:lnTo>
                  <a:pt x="2659240" y="1378764"/>
                </a:lnTo>
                <a:lnTo>
                  <a:pt x="0" y="13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03366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4431735" y="4285287"/>
            <a:ext cx="8239269" cy="1408166"/>
          </a:xfrm>
          <a:custGeom>
            <a:avLst/>
            <a:gdLst/>
            <a:ahLst/>
            <a:cxnLst/>
            <a:rect r="r" b="b" t="t" l="l"/>
            <a:pathLst>
              <a:path h="1408166" w="8239269">
                <a:moveTo>
                  <a:pt x="0" y="0"/>
                </a:moveTo>
                <a:lnTo>
                  <a:pt x="8239269" y="0"/>
                </a:lnTo>
                <a:lnTo>
                  <a:pt x="8239269" y="1408166"/>
                </a:lnTo>
                <a:lnTo>
                  <a:pt x="0" y="140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75996" y="-600009"/>
            <a:ext cx="3867541" cy="1975962"/>
          </a:xfrm>
          <a:custGeom>
            <a:avLst/>
            <a:gdLst/>
            <a:ahLst/>
            <a:cxnLst/>
            <a:rect r="r" b="b" t="t" l="l"/>
            <a:pathLst>
              <a:path h="1975962" w="3867541">
                <a:moveTo>
                  <a:pt x="0" y="0"/>
                </a:moveTo>
                <a:lnTo>
                  <a:pt x="3867542" y="0"/>
                </a:lnTo>
                <a:lnTo>
                  <a:pt x="3867542" y="1975962"/>
                </a:lnTo>
                <a:lnTo>
                  <a:pt x="0" y="1975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2929645"/>
            <a:ext cx="983013" cy="983013"/>
          </a:xfrm>
          <a:custGeom>
            <a:avLst/>
            <a:gdLst/>
            <a:ahLst/>
            <a:cxnLst/>
            <a:rect r="r" b="b" t="t" l="l"/>
            <a:pathLst>
              <a:path h="983013" w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652494" y="7509586"/>
            <a:ext cx="983013" cy="983013"/>
          </a:xfrm>
          <a:custGeom>
            <a:avLst/>
            <a:gdLst/>
            <a:ahLst/>
            <a:cxnLst/>
            <a:rect r="r" b="b" t="t" l="l"/>
            <a:pathLst>
              <a:path h="983013" w="983013">
                <a:moveTo>
                  <a:pt x="0" y="0"/>
                </a:moveTo>
                <a:lnTo>
                  <a:pt x="983012" y="0"/>
                </a:lnTo>
                <a:lnTo>
                  <a:pt x="983012" y="983012"/>
                </a:lnTo>
                <a:lnTo>
                  <a:pt x="0" y="9830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693137" y="7114200"/>
            <a:ext cx="2205437" cy="1575885"/>
          </a:xfrm>
          <a:custGeom>
            <a:avLst/>
            <a:gdLst/>
            <a:ahLst/>
            <a:cxnLst/>
            <a:rect r="r" b="b" t="t" l="l"/>
            <a:pathLst>
              <a:path h="1575885" w="2205437">
                <a:moveTo>
                  <a:pt x="0" y="0"/>
                </a:moveTo>
                <a:lnTo>
                  <a:pt x="2205437" y="0"/>
                </a:lnTo>
                <a:lnTo>
                  <a:pt x="2205437" y="1575886"/>
                </a:lnTo>
                <a:lnTo>
                  <a:pt x="0" y="15758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5693453"/>
            <a:ext cx="1488096" cy="1903378"/>
          </a:xfrm>
          <a:custGeom>
            <a:avLst/>
            <a:gdLst/>
            <a:ahLst/>
            <a:cxnLst/>
            <a:rect r="r" b="b" t="t" l="l"/>
            <a:pathLst>
              <a:path h="1903378" w="1488096">
                <a:moveTo>
                  <a:pt x="0" y="0"/>
                </a:moveTo>
                <a:lnTo>
                  <a:pt x="1488096" y="0"/>
                </a:lnTo>
                <a:lnTo>
                  <a:pt x="1488096" y="1903378"/>
                </a:lnTo>
                <a:lnTo>
                  <a:pt x="0" y="19033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34120" y="3404686"/>
            <a:ext cx="5707760" cy="6153919"/>
          </a:xfrm>
          <a:custGeom>
            <a:avLst/>
            <a:gdLst/>
            <a:ahLst/>
            <a:cxnLst/>
            <a:rect r="r" b="b" t="t" l="l"/>
            <a:pathLst>
              <a:path h="6153919" w="5707760">
                <a:moveTo>
                  <a:pt x="0" y="0"/>
                </a:moveTo>
                <a:lnTo>
                  <a:pt x="5707760" y="0"/>
                </a:lnTo>
                <a:lnTo>
                  <a:pt x="5707760" y="6153919"/>
                </a:lnTo>
                <a:lnTo>
                  <a:pt x="0" y="6153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67600" y="925830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450" y="925830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82800" y="918307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45811" y="2306649"/>
            <a:ext cx="11313489" cy="6508373"/>
          </a:xfrm>
          <a:custGeom>
            <a:avLst/>
            <a:gdLst/>
            <a:ahLst/>
            <a:cxnLst/>
            <a:rect r="r" b="b" t="t" l="l"/>
            <a:pathLst>
              <a:path h="6508373" w="11313489">
                <a:moveTo>
                  <a:pt x="0" y="0"/>
                </a:moveTo>
                <a:lnTo>
                  <a:pt x="11313489" y="0"/>
                </a:lnTo>
                <a:lnTo>
                  <a:pt x="11313489" y="6508373"/>
                </a:lnTo>
                <a:lnTo>
                  <a:pt x="0" y="6508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507" r="0" b="-297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13158" y="7786228"/>
            <a:ext cx="1624142" cy="1772377"/>
          </a:xfrm>
          <a:custGeom>
            <a:avLst/>
            <a:gdLst/>
            <a:ahLst/>
            <a:cxnLst/>
            <a:rect r="r" b="b" t="t" l="l"/>
            <a:pathLst>
              <a:path h="1772377" w="1624142">
                <a:moveTo>
                  <a:pt x="0" y="0"/>
                </a:moveTo>
                <a:lnTo>
                  <a:pt x="1624142" y="0"/>
                </a:lnTo>
                <a:lnTo>
                  <a:pt x="1624142" y="1772377"/>
                </a:lnTo>
                <a:lnTo>
                  <a:pt x="0" y="17723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69934" y="1667675"/>
            <a:ext cx="1122590" cy="1016455"/>
          </a:xfrm>
          <a:custGeom>
            <a:avLst/>
            <a:gdLst/>
            <a:ahLst/>
            <a:cxnLst/>
            <a:rect r="r" b="b" t="t" l="l"/>
            <a:pathLst>
              <a:path h="1016455" w="1122590">
                <a:moveTo>
                  <a:pt x="0" y="0"/>
                </a:moveTo>
                <a:lnTo>
                  <a:pt x="1122590" y="0"/>
                </a:lnTo>
                <a:lnTo>
                  <a:pt x="1122590" y="1016454"/>
                </a:lnTo>
                <a:lnTo>
                  <a:pt x="0" y="10164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28071" y="355567"/>
            <a:ext cx="4936169" cy="1202630"/>
          </a:xfrm>
          <a:custGeom>
            <a:avLst/>
            <a:gdLst/>
            <a:ahLst/>
            <a:cxnLst/>
            <a:rect r="r" b="b" t="t" l="l"/>
            <a:pathLst>
              <a:path h="1202630" w="4936169">
                <a:moveTo>
                  <a:pt x="0" y="0"/>
                </a:moveTo>
                <a:lnTo>
                  <a:pt x="4936168" y="0"/>
                </a:lnTo>
                <a:lnTo>
                  <a:pt x="4936168" y="1202630"/>
                </a:lnTo>
                <a:lnTo>
                  <a:pt x="0" y="12026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065571" y="1028700"/>
            <a:ext cx="5245314" cy="1277949"/>
          </a:xfrm>
          <a:custGeom>
            <a:avLst/>
            <a:gdLst/>
            <a:ahLst/>
            <a:cxnLst/>
            <a:rect r="r" b="b" t="t" l="l"/>
            <a:pathLst>
              <a:path h="1277949" w="5245314">
                <a:moveTo>
                  <a:pt x="0" y="0"/>
                </a:moveTo>
                <a:lnTo>
                  <a:pt x="5245314" y="0"/>
                </a:lnTo>
                <a:lnTo>
                  <a:pt x="5245314" y="1277949"/>
                </a:lnTo>
                <a:lnTo>
                  <a:pt x="0" y="12779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07534" y="231278"/>
            <a:ext cx="2978226" cy="725604"/>
          </a:xfrm>
          <a:custGeom>
            <a:avLst/>
            <a:gdLst/>
            <a:ahLst/>
            <a:cxnLst/>
            <a:rect r="r" b="b" t="t" l="l"/>
            <a:pathLst>
              <a:path h="725604" w="2978226">
                <a:moveTo>
                  <a:pt x="0" y="0"/>
                </a:moveTo>
                <a:lnTo>
                  <a:pt x="2978226" y="0"/>
                </a:lnTo>
                <a:lnTo>
                  <a:pt x="2978226" y="725604"/>
                </a:lnTo>
                <a:lnTo>
                  <a:pt x="0" y="7256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51847" y="8650455"/>
            <a:ext cx="716405" cy="716405"/>
          </a:xfrm>
          <a:custGeom>
            <a:avLst/>
            <a:gdLst/>
            <a:ahLst/>
            <a:cxnLst/>
            <a:rect r="r" b="b" t="t" l="l"/>
            <a:pathLst>
              <a:path h="716405" w="716405">
                <a:moveTo>
                  <a:pt x="0" y="0"/>
                </a:moveTo>
                <a:lnTo>
                  <a:pt x="716405" y="0"/>
                </a:lnTo>
                <a:lnTo>
                  <a:pt x="716405" y="716405"/>
                </a:lnTo>
                <a:lnTo>
                  <a:pt x="0" y="7164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69934" y="9258300"/>
            <a:ext cx="716405" cy="716405"/>
          </a:xfrm>
          <a:custGeom>
            <a:avLst/>
            <a:gdLst/>
            <a:ahLst/>
            <a:cxnLst/>
            <a:rect r="r" b="b" t="t" l="l"/>
            <a:pathLst>
              <a:path h="716405" w="716405">
                <a:moveTo>
                  <a:pt x="0" y="0"/>
                </a:moveTo>
                <a:lnTo>
                  <a:pt x="716405" y="0"/>
                </a:lnTo>
                <a:lnTo>
                  <a:pt x="716405" y="716405"/>
                </a:lnTo>
                <a:lnTo>
                  <a:pt x="0" y="7164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824897" y="2047039"/>
            <a:ext cx="868805" cy="868805"/>
          </a:xfrm>
          <a:custGeom>
            <a:avLst/>
            <a:gdLst/>
            <a:ahLst/>
            <a:cxnLst/>
            <a:rect r="r" b="b" t="t" l="l"/>
            <a:pathLst>
              <a:path h="868805" w="868805">
                <a:moveTo>
                  <a:pt x="0" y="0"/>
                </a:moveTo>
                <a:lnTo>
                  <a:pt x="868806" y="0"/>
                </a:lnTo>
                <a:lnTo>
                  <a:pt x="868806" y="868805"/>
                </a:lnTo>
                <a:lnTo>
                  <a:pt x="0" y="8688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5400000">
            <a:off x="-1144092" y="3401355"/>
            <a:ext cx="7506855" cy="4807645"/>
            <a:chOff x="0" y="0"/>
            <a:chExt cx="11339162" cy="72619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339161" cy="7261984"/>
            </a:xfrm>
            <a:custGeom>
              <a:avLst/>
              <a:gdLst/>
              <a:ahLst/>
              <a:cxnLst/>
              <a:rect r="r" b="b" t="t" l="l"/>
              <a:pathLst>
                <a:path h="7261984" w="11339161">
                  <a:moveTo>
                    <a:pt x="10633042" y="4786190"/>
                  </a:moveTo>
                  <a:lnTo>
                    <a:pt x="10633042" y="0"/>
                  </a:lnTo>
                  <a:lnTo>
                    <a:pt x="0" y="0"/>
                  </a:lnTo>
                  <a:lnTo>
                    <a:pt x="0" y="7261984"/>
                  </a:lnTo>
                  <a:lnTo>
                    <a:pt x="10633042" y="7261984"/>
                  </a:lnTo>
                  <a:lnTo>
                    <a:pt x="10633042" y="5367144"/>
                  </a:lnTo>
                  <a:lnTo>
                    <a:pt x="11339161" y="5076314"/>
                  </a:lnTo>
                  <a:lnTo>
                    <a:pt x="10633042" y="4786190"/>
                  </a:lnTo>
                  <a:close/>
                </a:path>
              </a:pathLst>
            </a:custGeom>
            <a:solidFill>
              <a:srgbClr val="F0F9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71777" y="4814705"/>
            <a:ext cx="4452488" cy="3787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20639" indent="-260319" lvl="1">
              <a:lnSpc>
                <a:spcPts val="3376"/>
              </a:lnSpc>
              <a:buFont typeface="Arial"/>
              <a:buChar char="•"/>
            </a:pPr>
            <a:r>
              <a:rPr lang="en-US" sz="2411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Intuitive layout with Today, Tomorrow, and Map sections side-by-side</a:t>
            </a:r>
          </a:p>
          <a:p>
            <a:pPr algn="ctr" marL="520639" indent="-260319" lvl="1">
              <a:lnSpc>
                <a:spcPts val="3376"/>
              </a:lnSpc>
              <a:buFont typeface="Arial"/>
              <a:buChar char="•"/>
            </a:pPr>
            <a:r>
              <a:rPr lang="en-US" sz="2411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Weather cards with detailed hourly forecasts for the first two days</a:t>
            </a:r>
          </a:p>
          <a:p>
            <a:pPr algn="ctr">
              <a:lnSpc>
                <a:spcPts val="3376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3133" y="7818583"/>
            <a:ext cx="1533953" cy="2879433"/>
          </a:xfrm>
          <a:custGeom>
            <a:avLst/>
            <a:gdLst/>
            <a:ahLst/>
            <a:cxnLst/>
            <a:rect r="r" b="b" t="t" l="l"/>
            <a:pathLst>
              <a:path h="2879433" w="1533953">
                <a:moveTo>
                  <a:pt x="0" y="0"/>
                </a:moveTo>
                <a:lnTo>
                  <a:pt x="1533953" y="0"/>
                </a:lnTo>
                <a:lnTo>
                  <a:pt x="1533953" y="2879434"/>
                </a:lnTo>
                <a:lnTo>
                  <a:pt x="0" y="28794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40295" y="2525350"/>
            <a:ext cx="4515452" cy="205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1"/>
              </a:lnSpc>
            </a:pPr>
            <a:r>
              <a:rPr lang="en-US" b="true" sz="3922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USER INTERFACE 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70796" y="6629067"/>
            <a:ext cx="8317204" cy="3181330"/>
          </a:xfrm>
          <a:custGeom>
            <a:avLst/>
            <a:gdLst/>
            <a:ahLst/>
            <a:cxnLst/>
            <a:rect r="r" b="b" t="t" l="l"/>
            <a:pathLst>
              <a:path h="3181330" w="8317204">
                <a:moveTo>
                  <a:pt x="0" y="0"/>
                </a:moveTo>
                <a:lnTo>
                  <a:pt x="8317204" y="0"/>
                </a:lnTo>
                <a:lnTo>
                  <a:pt x="8317204" y="3181331"/>
                </a:lnTo>
                <a:lnTo>
                  <a:pt x="0" y="3181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6157" y="2440248"/>
            <a:ext cx="9098950" cy="7370149"/>
          </a:xfrm>
          <a:custGeom>
            <a:avLst/>
            <a:gdLst/>
            <a:ahLst/>
            <a:cxnLst/>
            <a:rect r="r" b="b" t="t" l="l"/>
            <a:pathLst>
              <a:path h="7370149" w="9098950">
                <a:moveTo>
                  <a:pt x="0" y="0"/>
                </a:moveTo>
                <a:lnTo>
                  <a:pt x="9098949" y="0"/>
                </a:lnTo>
                <a:lnTo>
                  <a:pt x="9098949" y="7370150"/>
                </a:lnTo>
                <a:lnTo>
                  <a:pt x="0" y="7370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41858" y="1927349"/>
            <a:ext cx="1735697" cy="4114800"/>
          </a:xfrm>
          <a:custGeom>
            <a:avLst/>
            <a:gdLst/>
            <a:ahLst/>
            <a:cxnLst/>
            <a:rect r="r" b="b" t="t" l="l"/>
            <a:pathLst>
              <a:path h="4114800" w="1735697">
                <a:moveTo>
                  <a:pt x="0" y="0"/>
                </a:moveTo>
                <a:lnTo>
                  <a:pt x="1735698" y="0"/>
                </a:lnTo>
                <a:lnTo>
                  <a:pt x="1735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27896" y="7980053"/>
            <a:ext cx="1029702" cy="2574255"/>
          </a:xfrm>
          <a:custGeom>
            <a:avLst/>
            <a:gdLst/>
            <a:ahLst/>
            <a:cxnLst/>
            <a:rect r="r" b="b" t="t" l="l"/>
            <a:pathLst>
              <a:path h="2574255" w="1029702">
                <a:moveTo>
                  <a:pt x="0" y="0"/>
                </a:moveTo>
                <a:lnTo>
                  <a:pt x="1029702" y="0"/>
                </a:lnTo>
                <a:lnTo>
                  <a:pt x="1029702" y="2574256"/>
                </a:lnTo>
                <a:lnTo>
                  <a:pt x="0" y="2574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67229" y="3001736"/>
            <a:ext cx="983013" cy="983013"/>
          </a:xfrm>
          <a:custGeom>
            <a:avLst/>
            <a:gdLst/>
            <a:ahLst/>
            <a:cxnLst/>
            <a:rect r="r" b="b" t="t" l="l"/>
            <a:pathLst>
              <a:path h="983013" w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28199" y="131163"/>
            <a:ext cx="3796770" cy="1718901"/>
          </a:xfrm>
          <a:custGeom>
            <a:avLst/>
            <a:gdLst/>
            <a:ahLst/>
            <a:cxnLst/>
            <a:rect r="r" b="b" t="t" l="l"/>
            <a:pathLst>
              <a:path h="1718901" w="3796770">
                <a:moveTo>
                  <a:pt x="0" y="0"/>
                </a:moveTo>
                <a:lnTo>
                  <a:pt x="3796770" y="0"/>
                </a:lnTo>
                <a:lnTo>
                  <a:pt x="3796770" y="1718901"/>
                </a:lnTo>
                <a:lnTo>
                  <a:pt x="0" y="1718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24373" y="169249"/>
            <a:ext cx="3796770" cy="1718901"/>
          </a:xfrm>
          <a:custGeom>
            <a:avLst/>
            <a:gdLst/>
            <a:ahLst/>
            <a:cxnLst/>
            <a:rect r="r" b="b" t="t" l="l"/>
            <a:pathLst>
              <a:path h="1718901" w="3796770">
                <a:moveTo>
                  <a:pt x="0" y="0"/>
                </a:moveTo>
                <a:lnTo>
                  <a:pt x="3796770" y="0"/>
                </a:lnTo>
                <a:lnTo>
                  <a:pt x="3796770" y="1718902"/>
                </a:lnTo>
                <a:lnTo>
                  <a:pt x="0" y="1718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93071" y="247650"/>
            <a:ext cx="3433272" cy="836470"/>
          </a:xfrm>
          <a:custGeom>
            <a:avLst/>
            <a:gdLst/>
            <a:ahLst/>
            <a:cxnLst/>
            <a:rect r="r" b="b" t="t" l="l"/>
            <a:pathLst>
              <a:path h="836470" w="3433272">
                <a:moveTo>
                  <a:pt x="0" y="0"/>
                </a:moveTo>
                <a:lnTo>
                  <a:pt x="3433272" y="0"/>
                </a:lnTo>
                <a:lnTo>
                  <a:pt x="3433272" y="836470"/>
                </a:lnTo>
                <a:lnTo>
                  <a:pt x="0" y="8364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67229" y="2298990"/>
            <a:ext cx="3501321" cy="4114800"/>
          </a:xfrm>
          <a:custGeom>
            <a:avLst/>
            <a:gdLst/>
            <a:ahLst/>
            <a:cxnLst/>
            <a:rect r="r" b="b" t="t" l="l"/>
            <a:pathLst>
              <a:path h="4114800" w="3501321">
                <a:moveTo>
                  <a:pt x="0" y="0"/>
                </a:moveTo>
                <a:lnTo>
                  <a:pt x="3501320" y="0"/>
                </a:lnTo>
                <a:lnTo>
                  <a:pt x="35013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31478" y="523010"/>
            <a:ext cx="13427257" cy="126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HTML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3880" y="5945354"/>
            <a:ext cx="2553980" cy="3312946"/>
          </a:xfrm>
          <a:custGeom>
            <a:avLst/>
            <a:gdLst/>
            <a:ahLst/>
            <a:cxnLst/>
            <a:rect r="r" b="b" t="t" l="l"/>
            <a:pathLst>
              <a:path h="3312946" w="2553980">
                <a:moveTo>
                  <a:pt x="0" y="0"/>
                </a:moveTo>
                <a:lnTo>
                  <a:pt x="2553980" y="0"/>
                </a:lnTo>
                <a:lnTo>
                  <a:pt x="2553980" y="3312946"/>
                </a:lnTo>
                <a:lnTo>
                  <a:pt x="0" y="331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4287" y="8832338"/>
            <a:ext cx="8821166" cy="2277465"/>
          </a:xfrm>
          <a:custGeom>
            <a:avLst/>
            <a:gdLst/>
            <a:ahLst/>
            <a:cxnLst/>
            <a:rect r="r" b="b" t="t" l="l"/>
            <a:pathLst>
              <a:path h="2277465" w="8821166">
                <a:moveTo>
                  <a:pt x="0" y="0"/>
                </a:moveTo>
                <a:lnTo>
                  <a:pt x="8821166" y="0"/>
                </a:lnTo>
                <a:lnTo>
                  <a:pt x="8821166" y="2277465"/>
                </a:lnTo>
                <a:lnTo>
                  <a:pt x="0" y="227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64011" y="0"/>
            <a:ext cx="1257453" cy="3373653"/>
          </a:xfrm>
          <a:custGeom>
            <a:avLst/>
            <a:gdLst/>
            <a:ahLst/>
            <a:cxnLst/>
            <a:rect r="r" b="b" t="t" l="l"/>
            <a:pathLst>
              <a:path h="3373653" w="1257453">
                <a:moveTo>
                  <a:pt x="0" y="0"/>
                </a:moveTo>
                <a:lnTo>
                  <a:pt x="1257453" y="0"/>
                </a:lnTo>
                <a:lnTo>
                  <a:pt x="1257453" y="3373653"/>
                </a:lnTo>
                <a:lnTo>
                  <a:pt x="0" y="3373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4864" y="-108447"/>
            <a:ext cx="669147" cy="1795274"/>
          </a:xfrm>
          <a:custGeom>
            <a:avLst/>
            <a:gdLst/>
            <a:ahLst/>
            <a:cxnLst/>
            <a:rect r="r" b="b" t="t" l="l"/>
            <a:pathLst>
              <a:path h="1795274" w="669147">
                <a:moveTo>
                  <a:pt x="0" y="0"/>
                </a:moveTo>
                <a:lnTo>
                  <a:pt x="669147" y="0"/>
                </a:lnTo>
                <a:lnTo>
                  <a:pt x="669147" y="1795274"/>
                </a:lnTo>
                <a:lnTo>
                  <a:pt x="0" y="17952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44976" y="5945354"/>
            <a:ext cx="2553980" cy="3312946"/>
          </a:xfrm>
          <a:custGeom>
            <a:avLst/>
            <a:gdLst/>
            <a:ahLst/>
            <a:cxnLst/>
            <a:rect r="r" b="b" t="t" l="l"/>
            <a:pathLst>
              <a:path h="3312946" w="2553980">
                <a:moveTo>
                  <a:pt x="0" y="0"/>
                </a:moveTo>
                <a:lnTo>
                  <a:pt x="2553980" y="0"/>
                </a:lnTo>
                <a:lnTo>
                  <a:pt x="2553980" y="3312946"/>
                </a:lnTo>
                <a:lnTo>
                  <a:pt x="0" y="331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9727" y="-843413"/>
            <a:ext cx="1257453" cy="3373653"/>
          </a:xfrm>
          <a:custGeom>
            <a:avLst/>
            <a:gdLst/>
            <a:ahLst/>
            <a:cxnLst/>
            <a:rect r="r" b="b" t="t" l="l"/>
            <a:pathLst>
              <a:path h="3373653" w="1257453">
                <a:moveTo>
                  <a:pt x="0" y="0"/>
                </a:moveTo>
                <a:lnTo>
                  <a:pt x="1257453" y="0"/>
                </a:lnTo>
                <a:lnTo>
                  <a:pt x="1257453" y="3373653"/>
                </a:lnTo>
                <a:lnTo>
                  <a:pt x="0" y="3373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0580" y="-951860"/>
            <a:ext cx="669147" cy="1795274"/>
          </a:xfrm>
          <a:custGeom>
            <a:avLst/>
            <a:gdLst/>
            <a:ahLst/>
            <a:cxnLst/>
            <a:rect r="r" b="b" t="t" l="l"/>
            <a:pathLst>
              <a:path h="1795274" w="669147">
                <a:moveTo>
                  <a:pt x="0" y="0"/>
                </a:moveTo>
                <a:lnTo>
                  <a:pt x="669147" y="0"/>
                </a:lnTo>
                <a:lnTo>
                  <a:pt x="669147" y="1795273"/>
                </a:lnTo>
                <a:lnTo>
                  <a:pt x="0" y="1795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997334" y="2961284"/>
            <a:ext cx="8083114" cy="4342050"/>
            <a:chOff x="0" y="0"/>
            <a:chExt cx="10777485" cy="57894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0777485" cy="5789400"/>
              <a:chOff x="0" y="0"/>
              <a:chExt cx="1917132" cy="102983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17132" cy="1029836"/>
              </a:xfrm>
              <a:custGeom>
                <a:avLst/>
                <a:gdLst/>
                <a:ahLst/>
                <a:cxnLst/>
                <a:rect r="r" b="b" t="t" l="l"/>
                <a:pathLst>
                  <a:path h="1029836" w="1917132">
                    <a:moveTo>
                      <a:pt x="1917132" y="0"/>
                    </a:moveTo>
                    <a:lnTo>
                      <a:pt x="0" y="0"/>
                    </a:lnTo>
                    <a:lnTo>
                      <a:pt x="0" y="841876"/>
                    </a:lnTo>
                    <a:lnTo>
                      <a:pt x="157480" y="841876"/>
                    </a:lnTo>
                    <a:lnTo>
                      <a:pt x="157480" y="1029836"/>
                    </a:lnTo>
                    <a:lnTo>
                      <a:pt x="463550" y="841876"/>
                    </a:lnTo>
                    <a:lnTo>
                      <a:pt x="1917132" y="841876"/>
                    </a:lnTo>
                    <a:lnTo>
                      <a:pt x="1917132" y="0"/>
                    </a:lnTo>
                    <a:close/>
                  </a:path>
                </a:pathLst>
              </a:custGeom>
              <a:solidFill>
                <a:srgbClr val="006D4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1917132" cy="886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4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80664" y="455817"/>
              <a:ext cx="9559270" cy="38153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08498" indent="-254249" lvl="1">
                <a:lnSpc>
                  <a:spcPts val="3297"/>
                </a:lnSpc>
                <a:buFont typeface="Arial"/>
                <a:buChar char="•"/>
              </a:pPr>
              <a:r>
                <a:rPr lang="en-US" b="true" sz="2355">
                  <a:solidFill>
                    <a:srgbClr val="F589B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detailed weather</a:t>
              </a:r>
              <a:r>
                <a:rPr lang="en-US" b="true" sz="2355">
                  <a:solidFill>
                    <a:srgbClr val="F589B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forecasts for today and tomorrow</a:t>
              </a:r>
            </a:p>
            <a:p>
              <a:pPr algn="ctr" marL="508498" indent="-254249" lvl="1">
                <a:lnSpc>
                  <a:spcPts val="3297"/>
                </a:lnSpc>
                <a:buFont typeface="Arial"/>
                <a:buChar char="•"/>
              </a:pPr>
              <a:r>
                <a:rPr lang="en-US" b="true" sz="2355">
                  <a:solidFill>
                    <a:srgbClr val="F589B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NASA’s satellite imagery with interactive map layers</a:t>
              </a:r>
            </a:p>
            <a:p>
              <a:pPr algn="ctr" marL="508498" indent="-254249" lvl="1">
                <a:lnSpc>
                  <a:spcPts val="3297"/>
                </a:lnSpc>
                <a:buFont typeface="Arial"/>
                <a:buChar char="•"/>
              </a:pPr>
              <a:r>
                <a:rPr lang="en-US" b="true" sz="2355">
                  <a:solidFill>
                    <a:srgbClr val="F589B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</a:t>
              </a:r>
              <a:r>
                <a:rPr lang="en-US" b="true" sz="2355">
                  <a:solidFill>
                    <a:srgbClr val="F589B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eamless switching between cities with a single click</a:t>
              </a:r>
            </a:p>
            <a:p>
              <a:pPr algn="ctr">
                <a:lnSpc>
                  <a:spcPts val="3297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55633" y="7303335"/>
            <a:ext cx="13708378" cy="2456084"/>
          </a:xfrm>
          <a:custGeom>
            <a:avLst/>
            <a:gdLst/>
            <a:ahLst/>
            <a:cxnLst/>
            <a:rect r="r" b="b" t="t" l="l"/>
            <a:pathLst>
              <a:path h="2456084" w="13708378">
                <a:moveTo>
                  <a:pt x="0" y="0"/>
                </a:moveTo>
                <a:lnTo>
                  <a:pt x="13708378" y="0"/>
                </a:lnTo>
                <a:lnTo>
                  <a:pt x="13708378" y="2456084"/>
                </a:lnTo>
                <a:lnTo>
                  <a:pt x="0" y="24560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67180" y="1027697"/>
            <a:ext cx="13143421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205732"/>
                </a:solidFill>
                <a:latin typeface="HK Modular"/>
                <a:ea typeface="HK Modular"/>
                <a:cs typeface="HK Modular"/>
                <a:sym typeface="HK Modular"/>
              </a:rPr>
              <a:t>REAL-TIME WEATHER AND SATELLITE IMAGERY TAILORED FOR YOUR CITY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93085" y="3261419"/>
            <a:ext cx="5707760" cy="6153919"/>
          </a:xfrm>
          <a:custGeom>
            <a:avLst/>
            <a:gdLst/>
            <a:ahLst/>
            <a:cxnLst/>
            <a:rect r="r" b="b" t="t" l="l"/>
            <a:pathLst>
              <a:path h="6153919" w="5707760">
                <a:moveTo>
                  <a:pt x="0" y="0"/>
                </a:moveTo>
                <a:lnTo>
                  <a:pt x="5707760" y="0"/>
                </a:lnTo>
                <a:lnTo>
                  <a:pt x="5707760" y="6153920"/>
                </a:lnTo>
                <a:lnTo>
                  <a:pt x="0" y="615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02805" y="925830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12395" y="925830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18005" y="918307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28492" y="2058789"/>
            <a:ext cx="4936169" cy="1202630"/>
          </a:xfrm>
          <a:custGeom>
            <a:avLst/>
            <a:gdLst/>
            <a:ahLst/>
            <a:cxnLst/>
            <a:rect r="r" b="b" t="t" l="l"/>
            <a:pathLst>
              <a:path h="1202630" w="4936169">
                <a:moveTo>
                  <a:pt x="0" y="0"/>
                </a:moveTo>
                <a:lnTo>
                  <a:pt x="4936169" y="0"/>
                </a:lnTo>
                <a:lnTo>
                  <a:pt x="4936169" y="1202630"/>
                </a:lnTo>
                <a:lnTo>
                  <a:pt x="0" y="12026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65571" y="1028700"/>
            <a:ext cx="5245314" cy="1277949"/>
          </a:xfrm>
          <a:custGeom>
            <a:avLst/>
            <a:gdLst/>
            <a:ahLst/>
            <a:cxnLst/>
            <a:rect r="r" b="b" t="t" l="l"/>
            <a:pathLst>
              <a:path h="1277949" w="5245314">
                <a:moveTo>
                  <a:pt x="0" y="0"/>
                </a:moveTo>
                <a:lnTo>
                  <a:pt x="5245314" y="0"/>
                </a:lnTo>
                <a:lnTo>
                  <a:pt x="5245314" y="1277949"/>
                </a:lnTo>
                <a:lnTo>
                  <a:pt x="0" y="12779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07534" y="231278"/>
            <a:ext cx="2978226" cy="725604"/>
          </a:xfrm>
          <a:custGeom>
            <a:avLst/>
            <a:gdLst/>
            <a:ahLst/>
            <a:cxnLst/>
            <a:rect r="r" b="b" t="t" l="l"/>
            <a:pathLst>
              <a:path h="725604" w="2978226">
                <a:moveTo>
                  <a:pt x="0" y="0"/>
                </a:moveTo>
                <a:lnTo>
                  <a:pt x="2978226" y="0"/>
                </a:lnTo>
                <a:lnTo>
                  <a:pt x="2978226" y="725604"/>
                </a:lnTo>
                <a:lnTo>
                  <a:pt x="0" y="725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45205" y="5040144"/>
            <a:ext cx="13706777" cy="4003067"/>
          </a:xfrm>
          <a:custGeom>
            <a:avLst/>
            <a:gdLst/>
            <a:ahLst/>
            <a:cxnLst/>
            <a:rect r="r" b="b" t="t" l="l"/>
            <a:pathLst>
              <a:path h="4003067" w="13706777">
                <a:moveTo>
                  <a:pt x="0" y="0"/>
                </a:moveTo>
                <a:lnTo>
                  <a:pt x="13706777" y="0"/>
                </a:lnTo>
                <a:lnTo>
                  <a:pt x="13706777" y="4003067"/>
                </a:lnTo>
                <a:lnTo>
                  <a:pt x="0" y="40030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46239" y="1667675"/>
            <a:ext cx="13705743" cy="2658095"/>
          </a:xfrm>
          <a:custGeom>
            <a:avLst/>
            <a:gdLst/>
            <a:ahLst/>
            <a:cxnLst/>
            <a:rect r="r" b="b" t="t" l="l"/>
            <a:pathLst>
              <a:path h="2658095" w="13705743">
                <a:moveTo>
                  <a:pt x="0" y="0"/>
                </a:moveTo>
                <a:lnTo>
                  <a:pt x="13705743" y="0"/>
                </a:lnTo>
                <a:lnTo>
                  <a:pt x="13705743" y="2658094"/>
                </a:lnTo>
                <a:lnTo>
                  <a:pt x="0" y="26580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5399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75849" y="-142875"/>
            <a:ext cx="13427257" cy="126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WEATHER DETAILS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32080" y="560056"/>
            <a:ext cx="4945048" cy="9192440"/>
          </a:xfrm>
          <a:custGeom>
            <a:avLst/>
            <a:gdLst/>
            <a:ahLst/>
            <a:cxnLst/>
            <a:rect r="r" b="b" t="t" l="l"/>
            <a:pathLst>
              <a:path h="9192440" w="4945048">
                <a:moveTo>
                  <a:pt x="0" y="0"/>
                </a:moveTo>
                <a:lnTo>
                  <a:pt x="4945048" y="0"/>
                </a:lnTo>
                <a:lnTo>
                  <a:pt x="4945048" y="9192440"/>
                </a:lnTo>
                <a:lnTo>
                  <a:pt x="0" y="9192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98" t="-9541" r="-20668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24856" y="1268233"/>
            <a:ext cx="9233259" cy="6921480"/>
          </a:xfrm>
          <a:custGeom>
            <a:avLst/>
            <a:gdLst/>
            <a:ahLst/>
            <a:cxnLst/>
            <a:rect r="r" b="b" t="t" l="l"/>
            <a:pathLst>
              <a:path h="6921480" w="9233259">
                <a:moveTo>
                  <a:pt x="0" y="0"/>
                </a:moveTo>
                <a:lnTo>
                  <a:pt x="9233259" y="0"/>
                </a:lnTo>
                <a:lnTo>
                  <a:pt x="9233259" y="6921480"/>
                </a:lnTo>
                <a:lnTo>
                  <a:pt x="0" y="692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87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42970" y="5704935"/>
            <a:ext cx="2432660" cy="4582065"/>
          </a:xfrm>
          <a:custGeom>
            <a:avLst/>
            <a:gdLst/>
            <a:ahLst/>
            <a:cxnLst/>
            <a:rect r="r" b="b" t="t" l="l"/>
            <a:pathLst>
              <a:path h="4582065" w="2432660">
                <a:moveTo>
                  <a:pt x="0" y="0"/>
                </a:moveTo>
                <a:lnTo>
                  <a:pt x="2432660" y="0"/>
                </a:lnTo>
                <a:lnTo>
                  <a:pt x="2432660" y="4582065"/>
                </a:lnTo>
                <a:lnTo>
                  <a:pt x="0" y="4582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9631" y="6239439"/>
            <a:ext cx="3398085" cy="3513057"/>
          </a:xfrm>
          <a:custGeom>
            <a:avLst/>
            <a:gdLst/>
            <a:ahLst/>
            <a:cxnLst/>
            <a:rect r="r" b="b" t="t" l="l"/>
            <a:pathLst>
              <a:path h="3513057" w="3398085">
                <a:moveTo>
                  <a:pt x="0" y="0"/>
                </a:moveTo>
                <a:lnTo>
                  <a:pt x="3398084" y="0"/>
                </a:lnTo>
                <a:lnTo>
                  <a:pt x="3398084" y="3513057"/>
                </a:lnTo>
                <a:lnTo>
                  <a:pt x="0" y="35130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53713" y="8189713"/>
            <a:ext cx="2554501" cy="1091469"/>
          </a:xfrm>
          <a:custGeom>
            <a:avLst/>
            <a:gdLst/>
            <a:ahLst/>
            <a:cxnLst/>
            <a:rect r="r" b="b" t="t" l="l"/>
            <a:pathLst>
              <a:path h="1091469" w="2554501">
                <a:moveTo>
                  <a:pt x="0" y="0"/>
                </a:moveTo>
                <a:lnTo>
                  <a:pt x="2554501" y="0"/>
                </a:lnTo>
                <a:lnTo>
                  <a:pt x="2554501" y="1091469"/>
                </a:lnTo>
                <a:lnTo>
                  <a:pt x="0" y="10914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1629761">
            <a:off x="10115888" y="8884713"/>
            <a:ext cx="984652" cy="1246254"/>
            <a:chOff x="0" y="0"/>
            <a:chExt cx="1457960" cy="18453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7780" y="-5080"/>
              <a:ext cx="1402080" cy="1805940"/>
            </a:xfrm>
            <a:custGeom>
              <a:avLst/>
              <a:gdLst/>
              <a:ahLst/>
              <a:cxnLst/>
              <a:rect r="r" b="b" t="t" l="l"/>
              <a:pathLst>
                <a:path h="1805940" w="1402080">
                  <a:moveTo>
                    <a:pt x="925830" y="565150"/>
                  </a:moveTo>
                  <a:cubicBezTo>
                    <a:pt x="925830" y="441960"/>
                    <a:pt x="668020" y="474980"/>
                    <a:pt x="668020" y="474980"/>
                  </a:cubicBezTo>
                  <a:lnTo>
                    <a:pt x="668020" y="198120"/>
                  </a:lnTo>
                  <a:cubicBezTo>
                    <a:pt x="668020" y="0"/>
                    <a:pt x="403860" y="3810"/>
                    <a:pt x="403860" y="189230"/>
                  </a:cubicBezTo>
                  <a:lnTo>
                    <a:pt x="403860" y="981710"/>
                  </a:lnTo>
                  <a:lnTo>
                    <a:pt x="240030" y="817880"/>
                  </a:lnTo>
                  <a:cubicBezTo>
                    <a:pt x="189230" y="767080"/>
                    <a:pt x="76200" y="748030"/>
                    <a:pt x="38100" y="817880"/>
                  </a:cubicBezTo>
                  <a:cubicBezTo>
                    <a:pt x="0" y="887730"/>
                    <a:pt x="69850" y="981710"/>
                    <a:pt x="69850" y="981710"/>
                  </a:cubicBezTo>
                  <a:cubicBezTo>
                    <a:pt x="69850" y="981710"/>
                    <a:pt x="459740" y="1503680"/>
                    <a:pt x="510540" y="1805940"/>
                  </a:cubicBezTo>
                  <a:lnTo>
                    <a:pt x="1193800" y="1805940"/>
                  </a:lnTo>
                  <a:cubicBezTo>
                    <a:pt x="1193800" y="1793240"/>
                    <a:pt x="1376680" y="1242060"/>
                    <a:pt x="1389380" y="1176020"/>
                  </a:cubicBezTo>
                  <a:cubicBezTo>
                    <a:pt x="1402080" y="1109980"/>
                    <a:pt x="1395730" y="990600"/>
                    <a:pt x="1389380" y="835660"/>
                  </a:cubicBezTo>
                  <a:cubicBezTo>
                    <a:pt x="1383030" y="681990"/>
                    <a:pt x="1238250" y="640080"/>
                    <a:pt x="1173480" y="640080"/>
                  </a:cubicBezTo>
                  <a:lnTo>
                    <a:pt x="1170940" y="643890"/>
                  </a:lnTo>
                  <a:cubicBezTo>
                    <a:pt x="1149350" y="556260"/>
                    <a:pt x="979170" y="565150"/>
                    <a:pt x="925830" y="565150"/>
                  </a:cubicBezTo>
                  <a:close/>
                </a:path>
              </a:pathLst>
            </a:custGeom>
            <a:solidFill>
              <a:srgbClr val="E9EEF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33020" y="2540"/>
              <a:ext cx="1494790" cy="1844040"/>
            </a:xfrm>
            <a:custGeom>
              <a:avLst/>
              <a:gdLst/>
              <a:ahLst/>
              <a:cxnLst/>
              <a:rect r="r" b="b" t="t" l="l"/>
              <a:pathLst>
                <a:path h="1844040" w="1494790">
                  <a:moveTo>
                    <a:pt x="1484630" y="863600"/>
                  </a:moveTo>
                  <a:lnTo>
                    <a:pt x="1483360" y="828040"/>
                  </a:lnTo>
                  <a:cubicBezTo>
                    <a:pt x="1477010" y="669290"/>
                    <a:pt x="1344930" y="601980"/>
                    <a:pt x="1248410" y="591820"/>
                  </a:cubicBezTo>
                  <a:cubicBezTo>
                    <a:pt x="1243330" y="585470"/>
                    <a:pt x="1238250" y="577850"/>
                    <a:pt x="1231900" y="572770"/>
                  </a:cubicBezTo>
                  <a:cubicBezTo>
                    <a:pt x="1178560" y="519430"/>
                    <a:pt x="1078230" y="514350"/>
                    <a:pt x="1010920" y="514350"/>
                  </a:cubicBezTo>
                  <a:cubicBezTo>
                    <a:pt x="1004570" y="497840"/>
                    <a:pt x="994410" y="483870"/>
                    <a:pt x="980440" y="471170"/>
                  </a:cubicBezTo>
                  <a:cubicBezTo>
                    <a:pt x="925830" y="422910"/>
                    <a:pt x="824230" y="419100"/>
                    <a:pt x="762000" y="421640"/>
                  </a:cubicBezTo>
                  <a:lnTo>
                    <a:pt x="762000" y="193040"/>
                  </a:lnTo>
                  <a:cubicBezTo>
                    <a:pt x="762000" y="119380"/>
                    <a:pt x="731520" y="73660"/>
                    <a:pt x="707390" y="49530"/>
                  </a:cubicBezTo>
                  <a:cubicBezTo>
                    <a:pt x="674370" y="17780"/>
                    <a:pt x="631190" y="0"/>
                    <a:pt x="584200" y="0"/>
                  </a:cubicBezTo>
                  <a:cubicBezTo>
                    <a:pt x="496570" y="0"/>
                    <a:pt x="408940" y="63500"/>
                    <a:pt x="408940" y="184150"/>
                  </a:cubicBezTo>
                  <a:lnTo>
                    <a:pt x="408940" y="868680"/>
                  </a:lnTo>
                  <a:lnTo>
                    <a:pt x="321310" y="781050"/>
                  </a:lnTo>
                  <a:cubicBezTo>
                    <a:pt x="279400" y="739140"/>
                    <a:pt x="209550" y="716280"/>
                    <a:pt x="149860" y="725170"/>
                  </a:cubicBezTo>
                  <a:cubicBezTo>
                    <a:pt x="105410" y="731520"/>
                    <a:pt x="69850" y="755650"/>
                    <a:pt x="49530" y="791210"/>
                  </a:cubicBezTo>
                  <a:cubicBezTo>
                    <a:pt x="0" y="880110"/>
                    <a:pt x="76200" y="988060"/>
                    <a:pt x="85090" y="1000760"/>
                  </a:cubicBezTo>
                  <a:cubicBezTo>
                    <a:pt x="88900" y="1005840"/>
                    <a:pt x="469900" y="1517650"/>
                    <a:pt x="516890" y="1805940"/>
                  </a:cubicBezTo>
                  <a:lnTo>
                    <a:pt x="516890" y="1807210"/>
                  </a:lnTo>
                  <a:cubicBezTo>
                    <a:pt x="516890" y="1808480"/>
                    <a:pt x="516890" y="1809750"/>
                    <a:pt x="518160" y="1811020"/>
                  </a:cubicBezTo>
                  <a:cubicBezTo>
                    <a:pt x="518160" y="1812290"/>
                    <a:pt x="519430" y="1813560"/>
                    <a:pt x="519430" y="1816100"/>
                  </a:cubicBezTo>
                  <a:cubicBezTo>
                    <a:pt x="519430" y="1817370"/>
                    <a:pt x="520700" y="1818640"/>
                    <a:pt x="520700" y="1818640"/>
                  </a:cubicBezTo>
                  <a:cubicBezTo>
                    <a:pt x="521970" y="1819910"/>
                    <a:pt x="521970" y="1821180"/>
                    <a:pt x="523240" y="1822450"/>
                  </a:cubicBezTo>
                  <a:cubicBezTo>
                    <a:pt x="523240" y="1823720"/>
                    <a:pt x="524510" y="1823720"/>
                    <a:pt x="525780" y="1824990"/>
                  </a:cubicBezTo>
                  <a:cubicBezTo>
                    <a:pt x="527050" y="1826260"/>
                    <a:pt x="528320" y="1827530"/>
                    <a:pt x="528320" y="1828800"/>
                  </a:cubicBezTo>
                  <a:lnTo>
                    <a:pt x="530860" y="1831340"/>
                  </a:lnTo>
                  <a:cubicBezTo>
                    <a:pt x="532130" y="1832610"/>
                    <a:pt x="533400" y="1833880"/>
                    <a:pt x="534670" y="1833880"/>
                  </a:cubicBezTo>
                  <a:lnTo>
                    <a:pt x="537210" y="1836420"/>
                  </a:lnTo>
                  <a:cubicBezTo>
                    <a:pt x="538480" y="1837690"/>
                    <a:pt x="539750" y="1837690"/>
                    <a:pt x="541020" y="1838960"/>
                  </a:cubicBezTo>
                  <a:cubicBezTo>
                    <a:pt x="542290" y="1838960"/>
                    <a:pt x="543560" y="1840230"/>
                    <a:pt x="543560" y="1840230"/>
                  </a:cubicBezTo>
                  <a:cubicBezTo>
                    <a:pt x="544830" y="1841500"/>
                    <a:pt x="547370" y="1841500"/>
                    <a:pt x="548640" y="1841500"/>
                  </a:cubicBezTo>
                  <a:cubicBezTo>
                    <a:pt x="549910" y="1841500"/>
                    <a:pt x="549910" y="1841500"/>
                    <a:pt x="551180" y="1842770"/>
                  </a:cubicBezTo>
                  <a:cubicBezTo>
                    <a:pt x="553720" y="1842770"/>
                    <a:pt x="556260" y="1844040"/>
                    <a:pt x="560070" y="1844040"/>
                  </a:cubicBezTo>
                  <a:lnTo>
                    <a:pt x="1243330" y="1844040"/>
                  </a:lnTo>
                  <a:cubicBezTo>
                    <a:pt x="1264920" y="1844040"/>
                    <a:pt x="1283970" y="1827530"/>
                    <a:pt x="1287780" y="1807210"/>
                  </a:cubicBezTo>
                  <a:cubicBezTo>
                    <a:pt x="1291590" y="1790700"/>
                    <a:pt x="1323340" y="1694180"/>
                    <a:pt x="1352550" y="1600200"/>
                  </a:cubicBezTo>
                  <a:cubicBezTo>
                    <a:pt x="1421130" y="1385570"/>
                    <a:pt x="1474470" y="1217930"/>
                    <a:pt x="1482090" y="1178560"/>
                  </a:cubicBezTo>
                  <a:cubicBezTo>
                    <a:pt x="1494790" y="1111250"/>
                    <a:pt x="1490980" y="1007110"/>
                    <a:pt x="1484630" y="863600"/>
                  </a:cubicBezTo>
                  <a:close/>
                  <a:moveTo>
                    <a:pt x="1395730" y="1160780"/>
                  </a:moveTo>
                  <a:cubicBezTo>
                    <a:pt x="1389380" y="1197610"/>
                    <a:pt x="1316990" y="1422400"/>
                    <a:pt x="1268730" y="1572260"/>
                  </a:cubicBezTo>
                  <a:cubicBezTo>
                    <a:pt x="1236980" y="1671320"/>
                    <a:pt x="1220470" y="1724660"/>
                    <a:pt x="1210310" y="1755140"/>
                  </a:cubicBezTo>
                  <a:lnTo>
                    <a:pt x="596900" y="1755140"/>
                  </a:lnTo>
                  <a:cubicBezTo>
                    <a:pt x="523240" y="1443990"/>
                    <a:pt x="171450" y="969010"/>
                    <a:pt x="156210" y="948690"/>
                  </a:cubicBezTo>
                  <a:cubicBezTo>
                    <a:pt x="144780" y="933450"/>
                    <a:pt x="107950" y="869950"/>
                    <a:pt x="128270" y="833120"/>
                  </a:cubicBezTo>
                  <a:cubicBezTo>
                    <a:pt x="130810" y="829310"/>
                    <a:pt x="138430" y="815340"/>
                    <a:pt x="163830" y="811530"/>
                  </a:cubicBezTo>
                  <a:cubicBezTo>
                    <a:pt x="195580" y="806450"/>
                    <a:pt x="237490" y="820420"/>
                    <a:pt x="260350" y="843280"/>
                  </a:cubicBezTo>
                  <a:lnTo>
                    <a:pt x="370840" y="953770"/>
                  </a:lnTo>
                  <a:cubicBezTo>
                    <a:pt x="386080" y="969010"/>
                    <a:pt x="400050" y="982980"/>
                    <a:pt x="410210" y="994410"/>
                  </a:cubicBezTo>
                  <a:lnTo>
                    <a:pt x="410210" y="1050290"/>
                  </a:lnTo>
                  <a:cubicBezTo>
                    <a:pt x="410210" y="1074420"/>
                    <a:pt x="430530" y="1094740"/>
                    <a:pt x="454660" y="1094740"/>
                  </a:cubicBezTo>
                  <a:cubicBezTo>
                    <a:pt x="478790" y="1094740"/>
                    <a:pt x="499110" y="1074420"/>
                    <a:pt x="499110" y="1050290"/>
                  </a:cubicBezTo>
                  <a:lnTo>
                    <a:pt x="499110" y="181610"/>
                  </a:lnTo>
                  <a:cubicBezTo>
                    <a:pt x="499110" y="115570"/>
                    <a:pt x="542290" y="86360"/>
                    <a:pt x="585470" y="86360"/>
                  </a:cubicBezTo>
                  <a:cubicBezTo>
                    <a:pt x="626110" y="86360"/>
                    <a:pt x="674370" y="113030"/>
                    <a:pt x="674370" y="190500"/>
                  </a:cubicBezTo>
                  <a:lnTo>
                    <a:pt x="674370" y="791210"/>
                  </a:lnTo>
                  <a:cubicBezTo>
                    <a:pt x="674370" y="815340"/>
                    <a:pt x="694690" y="835660"/>
                    <a:pt x="718820" y="835660"/>
                  </a:cubicBezTo>
                  <a:cubicBezTo>
                    <a:pt x="742950" y="835660"/>
                    <a:pt x="763270" y="815340"/>
                    <a:pt x="763270" y="791210"/>
                  </a:cubicBezTo>
                  <a:lnTo>
                    <a:pt x="763270" y="508000"/>
                  </a:lnTo>
                  <a:cubicBezTo>
                    <a:pt x="822960" y="505460"/>
                    <a:pt x="895350" y="511810"/>
                    <a:pt x="923290" y="535940"/>
                  </a:cubicBezTo>
                  <a:cubicBezTo>
                    <a:pt x="929640" y="542290"/>
                    <a:pt x="932180" y="548640"/>
                    <a:pt x="932180" y="557530"/>
                  </a:cubicBezTo>
                  <a:lnTo>
                    <a:pt x="932180" y="802640"/>
                  </a:lnTo>
                  <a:cubicBezTo>
                    <a:pt x="932180" y="826770"/>
                    <a:pt x="952500" y="847090"/>
                    <a:pt x="976630" y="847090"/>
                  </a:cubicBezTo>
                  <a:cubicBezTo>
                    <a:pt x="1000760" y="847090"/>
                    <a:pt x="1021080" y="826770"/>
                    <a:pt x="1021080" y="802640"/>
                  </a:cubicBezTo>
                  <a:lnTo>
                    <a:pt x="1021080" y="601980"/>
                  </a:lnTo>
                  <a:cubicBezTo>
                    <a:pt x="1069340" y="601980"/>
                    <a:pt x="1143000" y="607060"/>
                    <a:pt x="1170940" y="633730"/>
                  </a:cubicBezTo>
                  <a:cubicBezTo>
                    <a:pt x="1177290" y="640080"/>
                    <a:pt x="1179830" y="646430"/>
                    <a:pt x="1179830" y="655320"/>
                  </a:cubicBezTo>
                  <a:lnTo>
                    <a:pt x="1179830" y="894080"/>
                  </a:lnTo>
                  <a:cubicBezTo>
                    <a:pt x="1179830" y="918210"/>
                    <a:pt x="1200150" y="938530"/>
                    <a:pt x="1224280" y="938530"/>
                  </a:cubicBezTo>
                  <a:cubicBezTo>
                    <a:pt x="1248410" y="938530"/>
                    <a:pt x="1268730" y="918210"/>
                    <a:pt x="1268730" y="894080"/>
                  </a:cubicBezTo>
                  <a:lnTo>
                    <a:pt x="1268730" y="684530"/>
                  </a:lnTo>
                  <a:cubicBezTo>
                    <a:pt x="1318260" y="697230"/>
                    <a:pt x="1391920" y="731520"/>
                    <a:pt x="1395730" y="830580"/>
                  </a:cubicBezTo>
                  <a:lnTo>
                    <a:pt x="1397000" y="866140"/>
                  </a:lnTo>
                  <a:cubicBezTo>
                    <a:pt x="1402080" y="999490"/>
                    <a:pt x="1405890" y="1104900"/>
                    <a:pt x="1395730" y="1160780"/>
                  </a:cubicBezTo>
                  <a:close/>
                </a:path>
              </a:pathLst>
            </a:custGeom>
            <a:solidFill>
              <a:srgbClr val="005B5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2473923" y="148885"/>
            <a:ext cx="21993647" cy="9603612"/>
            <a:chOff x="0" y="0"/>
            <a:chExt cx="29324863" cy="1280481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0"/>
              <a:ext cx="12625188" cy="2090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134"/>
                </a:lnSpc>
                <a:spcBef>
                  <a:spcPct val="0"/>
                </a:spcBef>
              </a:pPr>
              <a:r>
                <a:rPr lang="en-US" sz="9381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CSS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6699675" y="10714585"/>
              <a:ext cx="12625188" cy="2090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134"/>
                </a:lnSpc>
                <a:spcBef>
                  <a:spcPct val="0"/>
                </a:spcBef>
              </a:pPr>
              <a:r>
                <a:rPr lang="en-US" sz="9381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JS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7401" y="7411839"/>
            <a:ext cx="511299" cy="1278247"/>
          </a:xfrm>
          <a:custGeom>
            <a:avLst/>
            <a:gdLst/>
            <a:ahLst/>
            <a:cxnLst/>
            <a:rect r="r" b="b" t="t" l="l"/>
            <a:pathLst>
              <a:path h="1278247" w="511299">
                <a:moveTo>
                  <a:pt x="0" y="0"/>
                </a:moveTo>
                <a:lnTo>
                  <a:pt x="511299" y="0"/>
                </a:lnTo>
                <a:lnTo>
                  <a:pt x="511299" y="1278247"/>
                </a:lnTo>
                <a:lnTo>
                  <a:pt x="0" y="1278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48123" y="7389792"/>
            <a:ext cx="2804555" cy="1300294"/>
          </a:xfrm>
          <a:custGeom>
            <a:avLst/>
            <a:gdLst/>
            <a:ahLst/>
            <a:cxnLst/>
            <a:rect r="r" b="b" t="t" l="l"/>
            <a:pathLst>
              <a:path h="1300294" w="2804555">
                <a:moveTo>
                  <a:pt x="0" y="0"/>
                </a:moveTo>
                <a:lnTo>
                  <a:pt x="2804556" y="0"/>
                </a:lnTo>
                <a:lnTo>
                  <a:pt x="2804556" y="1300294"/>
                </a:lnTo>
                <a:lnTo>
                  <a:pt x="0" y="130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70419" y="1952199"/>
            <a:ext cx="4656522" cy="7306101"/>
            <a:chOff x="0" y="0"/>
            <a:chExt cx="1773486" cy="27826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73486" cy="2782607"/>
            </a:xfrm>
            <a:custGeom>
              <a:avLst/>
              <a:gdLst/>
              <a:ahLst/>
              <a:cxnLst/>
              <a:rect r="r" b="b" t="t" l="l"/>
              <a:pathLst>
                <a:path h="2782607" w="1773486">
                  <a:moveTo>
                    <a:pt x="0" y="0"/>
                  </a:moveTo>
                  <a:lnTo>
                    <a:pt x="1773486" y="0"/>
                  </a:lnTo>
                  <a:lnTo>
                    <a:pt x="1773486" y="2782607"/>
                  </a:lnTo>
                  <a:lnTo>
                    <a:pt x="0" y="2782607"/>
                  </a:ln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773486" cy="2830232"/>
            </a:xfrm>
            <a:prstGeom prst="rect">
              <a:avLst/>
            </a:prstGeom>
          </p:spPr>
          <p:txBody>
            <a:bodyPr anchor="ctr" rtlCol="false" tIns="35129" lIns="35129" bIns="35129" rIns="35129"/>
            <a:lstStyle/>
            <a:p>
              <a:pPr algn="ctr" marL="0" indent="0" lvl="0">
                <a:lnSpc>
                  <a:spcPts val="32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721769" y="2437300"/>
            <a:ext cx="415382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534393" y="8832338"/>
            <a:ext cx="8821166" cy="2277465"/>
          </a:xfrm>
          <a:custGeom>
            <a:avLst/>
            <a:gdLst/>
            <a:ahLst/>
            <a:cxnLst/>
            <a:rect r="r" b="b" t="t" l="l"/>
            <a:pathLst>
              <a:path h="2277465" w="8821166">
                <a:moveTo>
                  <a:pt x="0" y="0"/>
                </a:moveTo>
                <a:lnTo>
                  <a:pt x="8821166" y="0"/>
                </a:lnTo>
                <a:lnTo>
                  <a:pt x="8821166" y="2277465"/>
                </a:lnTo>
                <a:lnTo>
                  <a:pt x="0" y="22774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68310" y="5819631"/>
            <a:ext cx="1649689" cy="3217479"/>
          </a:xfrm>
          <a:custGeom>
            <a:avLst/>
            <a:gdLst/>
            <a:ahLst/>
            <a:cxnLst/>
            <a:rect r="r" b="b" t="t" l="l"/>
            <a:pathLst>
              <a:path h="3217479" w="1649689">
                <a:moveTo>
                  <a:pt x="0" y="0"/>
                </a:moveTo>
                <a:lnTo>
                  <a:pt x="1649689" y="0"/>
                </a:lnTo>
                <a:lnTo>
                  <a:pt x="1649689" y="3217479"/>
                </a:lnTo>
                <a:lnTo>
                  <a:pt x="0" y="32174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23213" y="1952199"/>
            <a:ext cx="6722818" cy="5229577"/>
          </a:xfrm>
          <a:custGeom>
            <a:avLst/>
            <a:gdLst/>
            <a:ahLst/>
            <a:cxnLst/>
            <a:rect r="r" b="b" t="t" l="l"/>
            <a:pathLst>
              <a:path h="5229577" w="6722818">
                <a:moveTo>
                  <a:pt x="0" y="0"/>
                </a:moveTo>
                <a:lnTo>
                  <a:pt x="6722818" y="0"/>
                </a:lnTo>
                <a:lnTo>
                  <a:pt x="6722818" y="5229577"/>
                </a:lnTo>
                <a:lnTo>
                  <a:pt x="0" y="52295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5438" t="-10664" r="-890" b="-1105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590886" y="0"/>
            <a:ext cx="2654240" cy="2654240"/>
          </a:xfrm>
          <a:custGeom>
            <a:avLst/>
            <a:gdLst/>
            <a:ahLst/>
            <a:cxnLst/>
            <a:rect r="r" b="b" t="t" l="l"/>
            <a:pathLst>
              <a:path h="2654240" w="2654240">
                <a:moveTo>
                  <a:pt x="0" y="0"/>
                </a:moveTo>
                <a:lnTo>
                  <a:pt x="2654241" y="0"/>
                </a:lnTo>
                <a:lnTo>
                  <a:pt x="2654241" y="2654240"/>
                </a:lnTo>
                <a:lnTo>
                  <a:pt x="0" y="26542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417926" y="1327120"/>
            <a:ext cx="5062953" cy="4114800"/>
          </a:xfrm>
          <a:custGeom>
            <a:avLst/>
            <a:gdLst/>
            <a:ahLst/>
            <a:cxnLst/>
            <a:rect r="r" b="b" t="t" l="l"/>
            <a:pathLst>
              <a:path h="4114800" w="5062953">
                <a:moveTo>
                  <a:pt x="0" y="0"/>
                </a:moveTo>
                <a:lnTo>
                  <a:pt x="5062953" y="0"/>
                </a:lnTo>
                <a:lnTo>
                  <a:pt x="50629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756645" y="4566987"/>
            <a:ext cx="5600098" cy="4824055"/>
          </a:xfrm>
          <a:custGeom>
            <a:avLst/>
            <a:gdLst/>
            <a:ahLst/>
            <a:cxnLst/>
            <a:rect r="r" b="b" t="t" l="l"/>
            <a:pathLst>
              <a:path h="4824055" w="5600098">
                <a:moveTo>
                  <a:pt x="0" y="0"/>
                </a:moveTo>
                <a:lnTo>
                  <a:pt x="5600098" y="0"/>
                </a:lnTo>
                <a:lnTo>
                  <a:pt x="5600098" y="4824055"/>
                </a:lnTo>
                <a:lnTo>
                  <a:pt x="0" y="482405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13984" t="-22534" r="-2411" b="-40016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9049" y="2772321"/>
            <a:ext cx="4539261" cy="6264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6670" indent="-293335" lvl="1">
              <a:lnSpc>
                <a:spcPts val="3804"/>
              </a:lnSpc>
              <a:buFont typeface="Arial"/>
              <a:buChar char="•"/>
            </a:pPr>
            <a:r>
              <a:rPr lang="en-US" sz="2717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Base map with NASA’s Blue Marble satellite imagery</a:t>
            </a:r>
          </a:p>
          <a:p>
            <a:pPr algn="ctr" marL="586670" indent="-293335" lvl="1">
              <a:lnSpc>
                <a:spcPts val="3804"/>
              </a:lnSpc>
              <a:buFont typeface="Arial"/>
              <a:buChar char="•"/>
            </a:pPr>
            <a:r>
              <a:rPr lang="en-US" sz="2717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Overlay true-color imagery updated daily</a:t>
            </a:r>
          </a:p>
          <a:p>
            <a:pPr algn="ctr" marL="586670" indent="-293335" lvl="1">
              <a:lnSpc>
                <a:spcPts val="3804"/>
              </a:lnSpc>
              <a:buFont typeface="Arial"/>
              <a:buChar char="•"/>
            </a:pPr>
            <a:r>
              <a:rPr lang="en-US" sz="2717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Layer controls for easy switching on/off</a:t>
            </a:r>
          </a:p>
          <a:p>
            <a:pPr algn="ctr" marL="586670" indent="-293335" lvl="1">
              <a:lnSpc>
                <a:spcPts val="3804"/>
              </a:lnSpc>
              <a:buFont typeface="Arial"/>
              <a:buChar char="•"/>
            </a:pPr>
            <a:r>
              <a:rPr lang="en-US" sz="2717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Zoom and pan to explore your city and surroundings</a:t>
            </a:r>
          </a:p>
          <a:p>
            <a:pPr algn="ctr">
              <a:lnSpc>
                <a:spcPts val="3804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396406" y="201952"/>
            <a:ext cx="13812802" cy="126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INTERACTIVE MAP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5609" y="351536"/>
            <a:ext cx="17036782" cy="8536023"/>
            <a:chOff x="0" y="0"/>
            <a:chExt cx="22715710" cy="113813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92481" cy="9887429"/>
            </a:xfrm>
            <a:custGeom>
              <a:avLst/>
              <a:gdLst/>
              <a:ahLst/>
              <a:cxnLst/>
              <a:rect r="r" b="b" t="t" l="l"/>
              <a:pathLst>
                <a:path h="9887429" w="14192481">
                  <a:moveTo>
                    <a:pt x="0" y="0"/>
                  </a:moveTo>
                  <a:lnTo>
                    <a:pt x="14192481" y="0"/>
                  </a:lnTo>
                  <a:lnTo>
                    <a:pt x="14192481" y="9887429"/>
                  </a:lnTo>
                  <a:lnTo>
                    <a:pt x="0" y="9887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647364" y="7934480"/>
              <a:ext cx="15068345" cy="3446884"/>
            </a:xfrm>
            <a:custGeom>
              <a:avLst/>
              <a:gdLst/>
              <a:ahLst/>
              <a:cxnLst/>
              <a:rect r="r" b="b" t="t" l="l"/>
              <a:pathLst>
                <a:path h="3446884" w="15068345">
                  <a:moveTo>
                    <a:pt x="0" y="0"/>
                  </a:moveTo>
                  <a:lnTo>
                    <a:pt x="15068346" y="0"/>
                  </a:lnTo>
                  <a:lnTo>
                    <a:pt x="15068346" y="3446884"/>
                  </a:lnTo>
                  <a:lnTo>
                    <a:pt x="0" y="3446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55415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93662" y="8631302"/>
            <a:ext cx="9687595" cy="1655698"/>
          </a:xfrm>
          <a:custGeom>
            <a:avLst/>
            <a:gdLst/>
            <a:ahLst/>
            <a:cxnLst/>
            <a:rect r="r" b="b" t="t" l="l"/>
            <a:pathLst>
              <a:path h="1655698" w="9687595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88000" y="3601623"/>
            <a:ext cx="1275383" cy="1275383"/>
          </a:xfrm>
          <a:custGeom>
            <a:avLst/>
            <a:gdLst/>
            <a:ahLst/>
            <a:cxnLst/>
            <a:rect r="r" b="b" t="t" l="l"/>
            <a:pathLst>
              <a:path h="1275383" w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33532" y="5456014"/>
            <a:ext cx="1272717" cy="3170844"/>
          </a:xfrm>
          <a:custGeom>
            <a:avLst/>
            <a:gdLst/>
            <a:ahLst/>
            <a:cxnLst/>
            <a:rect r="r" b="b" t="t" l="l"/>
            <a:pathLst>
              <a:path h="3170844" w="1272717">
                <a:moveTo>
                  <a:pt x="0" y="0"/>
                </a:moveTo>
                <a:lnTo>
                  <a:pt x="1272718" y="0"/>
                </a:lnTo>
                <a:lnTo>
                  <a:pt x="1272718" y="3170844"/>
                </a:lnTo>
                <a:lnTo>
                  <a:pt x="0" y="31708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-10069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77613" y="7569246"/>
            <a:ext cx="1163374" cy="1057612"/>
          </a:xfrm>
          <a:custGeom>
            <a:avLst/>
            <a:gdLst/>
            <a:ahLst/>
            <a:cxnLst/>
            <a:rect r="r" b="b" t="t" l="l"/>
            <a:pathLst>
              <a:path h="1057612" w="1163374">
                <a:moveTo>
                  <a:pt x="0" y="0"/>
                </a:moveTo>
                <a:lnTo>
                  <a:pt x="1163374" y="0"/>
                </a:lnTo>
                <a:lnTo>
                  <a:pt x="1163374" y="1057612"/>
                </a:lnTo>
                <a:lnTo>
                  <a:pt x="0" y="10576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88000" y="2343824"/>
            <a:ext cx="1257799" cy="1257799"/>
          </a:xfrm>
          <a:custGeom>
            <a:avLst/>
            <a:gdLst/>
            <a:ahLst/>
            <a:cxnLst/>
            <a:rect r="r" b="b" t="t" l="l"/>
            <a:pathLst>
              <a:path h="1257799" w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5415" y="6548836"/>
            <a:ext cx="1505288" cy="2338724"/>
          </a:xfrm>
          <a:custGeom>
            <a:avLst/>
            <a:gdLst/>
            <a:ahLst/>
            <a:cxnLst/>
            <a:rect r="r" b="b" t="t" l="l"/>
            <a:pathLst>
              <a:path h="2338724" w="1505288">
                <a:moveTo>
                  <a:pt x="0" y="0"/>
                </a:moveTo>
                <a:lnTo>
                  <a:pt x="1505287" y="0"/>
                </a:lnTo>
                <a:lnTo>
                  <a:pt x="1505287" y="2338723"/>
                </a:lnTo>
                <a:lnTo>
                  <a:pt x="0" y="23387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367284" y="4307523"/>
            <a:ext cx="1138966" cy="1138966"/>
          </a:xfrm>
          <a:custGeom>
            <a:avLst/>
            <a:gdLst/>
            <a:ahLst/>
            <a:cxnLst/>
            <a:rect r="r" b="b" t="t" l="l"/>
            <a:pathLst>
              <a:path h="1138966" w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469823" y="8200688"/>
            <a:ext cx="1118559" cy="2115225"/>
          </a:xfrm>
          <a:custGeom>
            <a:avLst/>
            <a:gdLst/>
            <a:ahLst/>
            <a:cxnLst/>
            <a:rect r="r" b="b" t="t" l="l"/>
            <a:pathLst>
              <a:path h="2115225" w="1118559">
                <a:moveTo>
                  <a:pt x="0" y="0"/>
                </a:moveTo>
                <a:lnTo>
                  <a:pt x="1118559" y="0"/>
                </a:lnTo>
                <a:lnTo>
                  <a:pt x="1118559" y="2115224"/>
                </a:lnTo>
                <a:lnTo>
                  <a:pt x="0" y="2115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-16440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073288" y="5081093"/>
            <a:ext cx="4891716" cy="1261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5"/>
              </a:lnSpc>
            </a:pPr>
            <a:r>
              <a:rPr lang="en-US" sz="8830">
                <a:solidFill>
                  <a:srgbClr val="0FFF5E"/>
                </a:solidFill>
                <a:latin typeface="Arcade Gamer"/>
                <a:ea typeface="Arcade Gamer"/>
                <a:cs typeface="Arcade Gamer"/>
                <a:sym typeface="Arcade Gamer"/>
              </a:rPr>
              <a:t>HTML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05124" y="76200"/>
            <a:ext cx="2064767" cy="139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67"/>
              </a:lnSpc>
              <a:spcBef>
                <a:spcPct val="0"/>
              </a:spcBef>
            </a:pPr>
            <a:r>
              <a:rPr lang="en-US" sz="9677">
                <a:solidFill>
                  <a:srgbClr val="15130D"/>
                </a:solidFill>
                <a:latin typeface="Arcade Gamer"/>
                <a:ea typeface="Arcade Gamer"/>
                <a:cs typeface="Arcade Gamer"/>
                <a:sym typeface="Arcade Gamer"/>
              </a:rPr>
              <a:t>JS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55552" y="6544811"/>
            <a:ext cx="1445550" cy="2713489"/>
          </a:xfrm>
          <a:custGeom>
            <a:avLst/>
            <a:gdLst/>
            <a:ahLst/>
            <a:cxnLst/>
            <a:rect r="r" b="b" t="t" l="l"/>
            <a:pathLst>
              <a:path h="2713489" w="1445550">
                <a:moveTo>
                  <a:pt x="0" y="0"/>
                </a:moveTo>
                <a:lnTo>
                  <a:pt x="1445550" y="0"/>
                </a:lnTo>
                <a:lnTo>
                  <a:pt x="1445550" y="2713489"/>
                </a:lnTo>
                <a:lnTo>
                  <a:pt x="0" y="2713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29544" y="6134687"/>
            <a:ext cx="1681072" cy="3123613"/>
          </a:xfrm>
          <a:custGeom>
            <a:avLst/>
            <a:gdLst/>
            <a:ahLst/>
            <a:cxnLst/>
            <a:rect r="r" b="b" t="t" l="l"/>
            <a:pathLst>
              <a:path h="3123613" w="1681072">
                <a:moveTo>
                  <a:pt x="0" y="0"/>
                </a:moveTo>
                <a:lnTo>
                  <a:pt x="1681072" y="0"/>
                </a:lnTo>
                <a:lnTo>
                  <a:pt x="1681072" y="3123613"/>
                </a:lnTo>
                <a:lnTo>
                  <a:pt x="0" y="3123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10616" y="2397630"/>
            <a:ext cx="6689788" cy="1143346"/>
          </a:xfrm>
          <a:custGeom>
            <a:avLst/>
            <a:gdLst/>
            <a:ahLst/>
            <a:cxnLst/>
            <a:rect r="r" b="b" t="t" l="l"/>
            <a:pathLst>
              <a:path h="1143346" w="6689788">
                <a:moveTo>
                  <a:pt x="0" y="0"/>
                </a:moveTo>
                <a:lnTo>
                  <a:pt x="6689788" y="0"/>
                </a:lnTo>
                <a:lnTo>
                  <a:pt x="6689788" y="1143346"/>
                </a:lnTo>
                <a:lnTo>
                  <a:pt x="0" y="1143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177018" y="4478545"/>
            <a:ext cx="4354036" cy="4211541"/>
          </a:xfrm>
          <a:custGeom>
            <a:avLst/>
            <a:gdLst/>
            <a:ahLst/>
            <a:cxnLst/>
            <a:rect r="r" b="b" t="t" l="l"/>
            <a:pathLst>
              <a:path h="4211541" w="4354036">
                <a:moveTo>
                  <a:pt x="0" y="0"/>
                </a:moveTo>
                <a:lnTo>
                  <a:pt x="4354036" y="0"/>
                </a:lnTo>
                <a:lnTo>
                  <a:pt x="4354036" y="4211541"/>
                </a:lnTo>
                <a:lnTo>
                  <a:pt x="0" y="42115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28293" y="1125211"/>
            <a:ext cx="748490" cy="748490"/>
          </a:xfrm>
          <a:custGeom>
            <a:avLst/>
            <a:gdLst/>
            <a:ahLst/>
            <a:cxnLst/>
            <a:rect r="r" b="b" t="t" l="l"/>
            <a:pathLst>
              <a:path h="748490" w="748490">
                <a:moveTo>
                  <a:pt x="0" y="0"/>
                </a:moveTo>
                <a:lnTo>
                  <a:pt x="748489" y="0"/>
                </a:lnTo>
                <a:lnTo>
                  <a:pt x="748489" y="748490"/>
                </a:lnTo>
                <a:lnTo>
                  <a:pt x="0" y="748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28414" y="2723797"/>
            <a:ext cx="15495165" cy="4177712"/>
            <a:chOff x="0" y="0"/>
            <a:chExt cx="16062488" cy="43306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62488" cy="4330670"/>
            </a:xfrm>
            <a:custGeom>
              <a:avLst/>
              <a:gdLst/>
              <a:ahLst/>
              <a:cxnLst/>
              <a:rect r="r" b="b" t="t" l="l"/>
              <a:pathLst>
                <a:path h="4330670" w="16062488">
                  <a:moveTo>
                    <a:pt x="16062488" y="439420"/>
                  </a:moveTo>
                  <a:lnTo>
                    <a:pt x="16062488" y="2644110"/>
                  </a:lnTo>
                  <a:cubicBezTo>
                    <a:pt x="16062488" y="2886680"/>
                    <a:pt x="15865638" y="3083530"/>
                    <a:pt x="15623068" y="3083530"/>
                  </a:cubicBezTo>
                  <a:lnTo>
                    <a:pt x="1780540" y="3083530"/>
                  </a:lnTo>
                  <a:cubicBezTo>
                    <a:pt x="1925320" y="3510250"/>
                    <a:pt x="2146300" y="3912840"/>
                    <a:pt x="2298700" y="4330670"/>
                  </a:cubicBezTo>
                  <a:cubicBezTo>
                    <a:pt x="2123440" y="4076670"/>
                    <a:pt x="1510030" y="3561050"/>
                    <a:pt x="1162050" y="3083530"/>
                  </a:cubicBezTo>
                  <a:lnTo>
                    <a:pt x="439420" y="3083530"/>
                  </a:lnTo>
                  <a:cubicBezTo>
                    <a:pt x="196850" y="3083530"/>
                    <a:pt x="0" y="2886680"/>
                    <a:pt x="0" y="2644111"/>
                  </a:cubicBezTo>
                  <a:lnTo>
                    <a:pt x="0" y="439420"/>
                  </a:lnTo>
                  <a:cubicBezTo>
                    <a:pt x="0" y="196850"/>
                    <a:pt x="196850" y="0"/>
                    <a:pt x="439420" y="0"/>
                  </a:cubicBezTo>
                  <a:lnTo>
                    <a:pt x="15623068" y="0"/>
                  </a:lnTo>
                  <a:cubicBezTo>
                    <a:pt x="15865638" y="0"/>
                    <a:pt x="16062488" y="196850"/>
                    <a:pt x="16062488" y="439420"/>
                  </a:cubicBezTo>
                  <a:close/>
                </a:path>
              </a:pathLst>
            </a:custGeom>
            <a:solidFill>
              <a:srgbClr val="F0F9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-1018533">
            <a:off x="1094615" y="1081344"/>
            <a:ext cx="2721875" cy="2108216"/>
          </a:xfrm>
          <a:custGeom>
            <a:avLst/>
            <a:gdLst/>
            <a:ahLst/>
            <a:cxnLst/>
            <a:rect r="r" b="b" t="t" l="l"/>
            <a:pathLst>
              <a:path h="2108216" w="2721875">
                <a:moveTo>
                  <a:pt x="0" y="0"/>
                </a:moveTo>
                <a:lnTo>
                  <a:pt x="2721874" y="0"/>
                </a:lnTo>
                <a:lnTo>
                  <a:pt x="2721874" y="2108216"/>
                </a:lnTo>
                <a:lnTo>
                  <a:pt x="0" y="21082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24059" y="4320606"/>
            <a:ext cx="862986" cy="862986"/>
          </a:xfrm>
          <a:custGeom>
            <a:avLst/>
            <a:gdLst/>
            <a:ahLst/>
            <a:cxnLst/>
            <a:rect r="r" b="b" t="t" l="l"/>
            <a:pathLst>
              <a:path h="862986" w="862986">
                <a:moveTo>
                  <a:pt x="0" y="0"/>
                </a:moveTo>
                <a:lnTo>
                  <a:pt x="862986" y="0"/>
                </a:lnTo>
                <a:lnTo>
                  <a:pt x="862986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37599" y="1231706"/>
            <a:ext cx="13812802" cy="126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PROCESS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73563" y="3094011"/>
            <a:ext cx="13004867" cy="2396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4975" indent="-292487" lvl="1">
              <a:lnSpc>
                <a:spcPts val="3793"/>
              </a:lnSpc>
              <a:buFont typeface="Arial"/>
              <a:buChar char="•"/>
            </a:pPr>
            <a:r>
              <a:rPr lang="en-US" b="true" sz="2709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Uses OpenWeatherMap API for accurate weather and air quality data</a:t>
            </a:r>
          </a:p>
          <a:p>
            <a:pPr algn="l" marL="584975" indent="-292487" lvl="1">
              <a:lnSpc>
                <a:spcPts val="3793"/>
              </a:lnSpc>
              <a:buFont typeface="Arial"/>
              <a:buChar char="•"/>
            </a:pPr>
            <a:r>
              <a:rPr lang="en-US" b="true" sz="2709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NASA GIBS WMTS serv</a:t>
            </a:r>
            <a:r>
              <a:rPr lang="en-US" b="true" sz="2709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ice powers high-res satellite imagery</a:t>
            </a:r>
          </a:p>
          <a:p>
            <a:pPr algn="l" marL="584975" indent="-292487" lvl="1">
              <a:lnSpc>
                <a:spcPts val="3793"/>
              </a:lnSpc>
              <a:buFont typeface="Arial"/>
              <a:buChar char="•"/>
            </a:pPr>
            <a:r>
              <a:rPr lang="en-US" b="true" sz="2709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Leaflet.js for a smooth and interactive map experience</a:t>
            </a:r>
          </a:p>
          <a:p>
            <a:pPr algn="l" marL="584975" indent="-292487" lvl="1">
              <a:lnSpc>
                <a:spcPts val="3793"/>
              </a:lnSpc>
              <a:buFont typeface="Arial"/>
              <a:buChar char="•"/>
            </a:pPr>
            <a:r>
              <a:rPr lang="en-US" b="true" sz="2709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JavaScript logic loads data and updates UI dynamically</a:t>
            </a:r>
          </a:p>
          <a:p>
            <a:pPr algn="l">
              <a:lnSpc>
                <a:spcPts val="3793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DAGpQE_iZh8</dc:identifier>
  <dcterms:modified xsi:type="dcterms:W3CDTF">2011-08-01T06:04:30Z</dcterms:modified>
  <cp:revision>1</cp:revision>
  <dc:title>Let's Play</dc:title>
</cp:coreProperties>
</file>